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4" r:id="rId9"/>
    <p:sldId id="262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Загрузки из браузера Яндекс\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140968"/>
            <a:ext cx="5544616" cy="23762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Arial" pitchFamily="34" charset="0"/>
              </a:rPr>
              <a:t>Подготовили:</a:t>
            </a:r>
          </a:p>
          <a:p>
            <a:pPr>
              <a:lnSpc>
                <a:spcPct val="150000"/>
              </a:lnSpc>
            </a:pPr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родители и дети МБДОУ «Детский сад № 37 «</a:t>
            </a:r>
            <a:r>
              <a:rPr lang="ru-RU" sz="3000" b="1" i="1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Мальвинка</a:t>
            </a:r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г. Смоленска</a:t>
            </a:r>
            <a:endParaRPr lang="ru-RU" sz="3000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Книжки-малышки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апка Наташи\2021-2022\Книжки- малышки ЗОЖ\IMG_18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260648"/>
            <a:ext cx="4176464" cy="3168352"/>
          </a:xfrm>
          <a:prstGeom prst="rect">
            <a:avLst/>
          </a:prstGeom>
          <a:noFill/>
        </p:spPr>
      </p:pic>
      <p:pic>
        <p:nvPicPr>
          <p:cNvPr id="9219" name="Picture 3" descr="D:\Папка Наташи\2021-2022\Книжки- малышки ЗОЖ\IMG_18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429000"/>
            <a:ext cx="4139952" cy="3081232"/>
          </a:xfrm>
          <a:prstGeom prst="rect">
            <a:avLst/>
          </a:prstGeom>
          <a:noFill/>
        </p:spPr>
      </p:pic>
      <p:pic>
        <p:nvPicPr>
          <p:cNvPr id="9220" name="Picture 4" descr="D:\Папка Наташи\2021-2022\Книжки- малышки ЗОЖ\IMG_18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429000"/>
            <a:ext cx="416911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апка Наташи\2021-2022\Книжки- малышки ЗОЖ\IMG_19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88640"/>
            <a:ext cx="2376264" cy="3055197"/>
          </a:xfrm>
          <a:prstGeom prst="rect">
            <a:avLst/>
          </a:prstGeom>
          <a:noFill/>
        </p:spPr>
      </p:pic>
      <p:pic>
        <p:nvPicPr>
          <p:cNvPr id="10243" name="Picture 3" descr="D:\Папка Наташи\2021-2022\Книжки- малышки ЗОЖ\IMG_19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60648"/>
            <a:ext cx="3960440" cy="2942041"/>
          </a:xfrm>
          <a:prstGeom prst="rect">
            <a:avLst/>
          </a:prstGeom>
          <a:noFill/>
        </p:spPr>
      </p:pic>
      <p:pic>
        <p:nvPicPr>
          <p:cNvPr id="10244" name="Picture 4" descr="D:\Папка Наташи\2021-2022\Книжки- малышки ЗОЖ\IMG_19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342590"/>
            <a:ext cx="3960440" cy="3168352"/>
          </a:xfrm>
          <a:prstGeom prst="rect">
            <a:avLst/>
          </a:prstGeom>
          <a:noFill/>
        </p:spPr>
      </p:pic>
      <p:pic>
        <p:nvPicPr>
          <p:cNvPr id="10245" name="Picture 5" descr="D:\Папка Наташи\2021-2022\Книжки- малышки ЗОЖ\IMG_19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24986" y="3356992"/>
            <a:ext cx="4051469" cy="3204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Папка Наташи\2021-2022\Книжки- малышки ЗОЖ\IMG_18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404664"/>
            <a:ext cx="4536504" cy="3230541"/>
          </a:xfrm>
          <a:prstGeom prst="rect">
            <a:avLst/>
          </a:prstGeom>
          <a:noFill/>
        </p:spPr>
      </p:pic>
      <p:pic>
        <p:nvPicPr>
          <p:cNvPr id="11267" name="Picture 3" descr="D:\Папка Наташи\2021-2022\Книжки- малышки ЗОЖ\IMG_18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861048"/>
            <a:ext cx="3816424" cy="1996283"/>
          </a:xfrm>
          <a:prstGeom prst="rect">
            <a:avLst/>
          </a:prstGeom>
          <a:noFill/>
        </p:spPr>
      </p:pic>
      <p:pic>
        <p:nvPicPr>
          <p:cNvPr id="11268" name="Picture 4" descr="D:\Папка Наташи\2021-2022\Книжки- малышки ЗОЖ\IMG_18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4394383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Загрузки из браузера Яндекс\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94421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Спасибо 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за внимание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Папка Наташи\2021-2022\Книжки- малышки ЗОЖ\IMG_18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24336"/>
            <a:ext cx="8630734" cy="571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апка Наташи\2021-2022\Книжки- малышки ЗОЖ\IMG_18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476672"/>
            <a:ext cx="7488832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Папка Наташи\2021-2022\Книжки- малышки ЗОЖ\IMG_18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908720"/>
            <a:ext cx="4073878" cy="5040560"/>
          </a:xfrm>
          <a:prstGeom prst="rect">
            <a:avLst/>
          </a:prstGeom>
          <a:noFill/>
        </p:spPr>
      </p:pic>
      <p:pic>
        <p:nvPicPr>
          <p:cNvPr id="4100" name="Picture 4" descr="D:\Папка Наташи\2021-2022\Книжки- малышки ЗОЖ\IMG_18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908720"/>
            <a:ext cx="3816423" cy="5009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D:\Папка Наташи\2021-2022\Книжки- малышки ЗОЖ\IMG_18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700808"/>
            <a:ext cx="3573153" cy="3672408"/>
          </a:xfrm>
          <a:prstGeom prst="rect">
            <a:avLst/>
          </a:prstGeom>
          <a:noFill/>
        </p:spPr>
      </p:pic>
      <p:pic>
        <p:nvPicPr>
          <p:cNvPr id="4" name="Picture 7" descr="D:\Папка Наташи\2021-2022\Книжки- малышки ЗОЖ\IMG_18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01008"/>
            <a:ext cx="4639373" cy="2952328"/>
          </a:xfrm>
          <a:prstGeom prst="rect">
            <a:avLst/>
          </a:prstGeom>
          <a:noFill/>
        </p:spPr>
      </p:pic>
      <p:pic>
        <p:nvPicPr>
          <p:cNvPr id="5122" name="Picture 2" descr="D:\Папка Наташи\2021-2022\Книжки- малышки ЗОЖ\IMG_18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32656"/>
            <a:ext cx="4536504" cy="311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Папка Наташи\2021-2022\Книжки- малышки ЗОЖ\IMG_18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908720"/>
            <a:ext cx="3312368" cy="4586732"/>
          </a:xfrm>
          <a:prstGeom prst="rect">
            <a:avLst/>
          </a:prstGeom>
          <a:noFill/>
        </p:spPr>
      </p:pic>
      <p:pic>
        <p:nvPicPr>
          <p:cNvPr id="12291" name="Picture 3" descr="D:\Папка Наташи\2021-2022\Книжки- малышки ЗОЖ\IMG_18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908720"/>
            <a:ext cx="5196747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Папка Наташи\2021-2022\Книжки- малышки ЗОЖ\IMG_18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260648"/>
            <a:ext cx="4764205" cy="3456384"/>
          </a:xfrm>
          <a:prstGeom prst="rect">
            <a:avLst/>
          </a:prstGeom>
          <a:noFill/>
        </p:spPr>
      </p:pic>
      <p:pic>
        <p:nvPicPr>
          <p:cNvPr id="6149" name="Picture 5" descr="D:\Папка Наташи\2021-2022\Книжки- малышки ЗОЖ\IMG_18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789040"/>
            <a:ext cx="7992888" cy="2806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rial Black" pitchFamily="34" charset="0"/>
              </a:rPr>
              <a:t>Леп-бук</a:t>
            </a:r>
            <a:endParaRPr lang="ru-RU" sz="4400" dirty="0">
              <a:solidFill>
                <a:schemeClr val="accent4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0" name="Picture 2" descr="D:\Папка Наташи\2021-2022\Книжки- малышки ЗОЖ\IMG_18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96752"/>
            <a:ext cx="7560840" cy="516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30243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Папка Наташи\2021-2022\Книжки- малышки ЗОЖ\IMG_18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548680"/>
            <a:ext cx="4392488" cy="2520280"/>
          </a:xfrm>
          <a:prstGeom prst="rect">
            <a:avLst/>
          </a:prstGeom>
          <a:noFill/>
        </p:spPr>
      </p:pic>
      <p:pic>
        <p:nvPicPr>
          <p:cNvPr id="8196" name="Picture 4" descr="D:\Папка Наташи\2021-2022\Книжки- малышки ЗОЖ\IMG_18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861048"/>
            <a:ext cx="4115534" cy="2326171"/>
          </a:xfrm>
          <a:prstGeom prst="rect">
            <a:avLst/>
          </a:prstGeom>
          <a:noFill/>
        </p:spPr>
      </p:pic>
      <p:pic>
        <p:nvPicPr>
          <p:cNvPr id="8197" name="Picture 5" descr="D:\Папка Наташи\2021-2022\Книжки- малышки ЗОЖ\IMG_18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861048"/>
            <a:ext cx="4130641" cy="2330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22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Книжки-малышки</vt:lpstr>
      <vt:lpstr>Слайд 2</vt:lpstr>
      <vt:lpstr>Слайд 3</vt:lpstr>
      <vt:lpstr>Слайд 4</vt:lpstr>
      <vt:lpstr>Слайд 5</vt:lpstr>
      <vt:lpstr>Слайд 6</vt:lpstr>
      <vt:lpstr>Слайд 7</vt:lpstr>
      <vt:lpstr>Леп-бук</vt:lpstr>
      <vt:lpstr>Слайд 9</vt:lpstr>
      <vt:lpstr>Слайд 10</vt:lpstr>
      <vt:lpstr>Слайд 11</vt:lpstr>
      <vt:lpstr>Слайд 12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Книжки-малышки</dc:title>
  <dc:creator>user123</dc:creator>
  <cp:lastModifiedBy>user123</cp:lastModifiedBy>
  <cp:revision>12</cp:revision>
  <dcterms:created xsi:type="dcterms:W3CDTF">2022-02-08T18:00:17Z</dcterms:created>
  <dcterms:modified xsi:type="dcterms:W3CDTF">2022-02-09T16:20:38Z</dcterms:modified>
</cp:coreProperties>
</file>