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9" r:id="rId9"/>
    <p:sldId id="268" r:id="rId10"/>
    <p:sldId id="267" r:id="rId11"/>
    <p:sldId id="266" r:id="rId12"/>
    <p:sldId id="265" r:id="rId13"/>
    <p:sldId id="262" r:id="rId14"/>
    <p:sldId id="263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E0F73-2373-4065-8386-3076CD9EA77E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609BA-5E59-4AAA-AE3D-64B13EAEA4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5%D1%81%D1%82%D0%BE" TargetMode="External"/><Relationship Id="rId7" Type="http://schemas.openxmlformats.org/officeDocument/2006/relationships/hyperlink" Target="https://ru.wikipedia.org/wiki/%D0%9A%D1%80%D0%B5%D0%BC" TargetMode="External"/><Relationship Id="rId2" Type="http://schemas.openxmlformats.org/officeDocument/2006/relationships/hyperlink" Target="https://ru.wikipedia.org/wiki/%D0%9A%D0%BE%D0%BD%D0%B4%D0%B8%D1%82%D0%B5%D1%80%D1%81%D0%BA%D0%B8%D0%B5_%D0%B8%D0%B7%D0%B4%D0%B5%D0%BB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3%D1%83%D1%89%D1%91%D0%BD%D0%BD%D0%BE%D0%B5_%D0%BC%D0%BE%D0%BB%D0%BE%D0%BA%D0%BE" TargetMode="External"/><Relationship Id="rId5" Type="http://schemas.openxmlformats.org/officeDocument/2006/relationships/hyperlink" Target="https://ru.wikipedia.org/wiki/%D0%98%D0%B7%D1%8E%D0%BC" TargetMode="External"/><Relationship Id="rId4" Type="http://schemas.openxmlformats.org/officeDocument/2006/relationships/hyperlink" Target="https://ru.wikipedia.org/wiki/%D0%A8%D0%BE%D0%BA%D0%BE%D0%BB%D0%B0%D0%B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1%D0%BE%D1%87%D0%BD%D0%BE%D0%B5_%D1%82%D0%B5%D1%81%D1%82%D0%BE" TargetMode="External"/><Relationship Id="rId2" Type="http://schemas.openxmlformats.org/officeDocument/2006/relationships/hyperlink" Target="https://ru.wikipedia.org/wiki/%D0%9F%D0%B5%D1%87%D0%B5%D0%BD%D1%8C%D0%B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0%D0%BB%D1%8C%D1%84%D0%B0%D1%85%D0%BE%D1%80" TargetMode="External"/><Relationship Id="rId13" Type="http://schemas.openxmlformats.org/officeDocument/2006/relationships/hyperlink" Target="https://ru.wikipedia.org/wiki/%D0%91%D1%80%D0%B0%D1%83%D0%BD%D0%B8_(%D0%BA%D1%83%D0%BB%D0%B8%D0%BD%D0%B0%D1%80%D0%B8%D1%8F)" TargetMode="External"/><Relationship Id="rId18" Type="http://schemas.openxmlformats.org/officeDocument/2006/relationships/hyperlink" Target="https://ru.wikipedia.org/wiki/%D0%9A%D1%83%D1%87%D1%8E%D0%BA%D0%B0%D0%B9" TargetMode="External"/><Relationship Id="rId3" Type="http://schemas.openxmlformats.org/officeDocument/2006/relationships/hyperlink" Target="https://ru.wikipedia.org/wiki/%D0%9E%D0%B2%D1%81%D1%8F%D0%BD%D0%BE%D0%B5_%D0%BF%D0%B5%D1%87%D0%B5%D0%BD%D1%8C%D0%B5" TargetMode="External"/><Relationship Id="rId21" Type="http://schemas.openxmlformats.org/officeDocument/2006/relationships/hyperlink" Target="https://ru.wikipedia.org/wiki/%D0%9E%D0%BB%D0%B8%D0%B2%D0%B5%D1%80_(%D0%BF%D0%B5%D1%87%D0%B5%D0%BD%D1%8C%D0%B5)" TargetMode="External"/><Relationship Id="rId7" Type="http://schemas.openxmlformats.org/officeDocument/2006/relationships/hyperlink" Target="https://ru.wikipedia.org/wiki/%D0%A5%D0%B2%D0%BE%D1%80%D0%BE%D1%81%D1%82_(%D0%BF%D0%B5%D1%87%D0%B5%D0%BD%D1%8C%D0%B5)" TargetMode="External"/><Relationship Id="rId12" Type="http://schemas.openxmlformats.org/officeDocument/2006/relationships/hyperlink" Target="https://ru.wikipedia.org/wiki/%D0%91%D0%B8%D1%81%D0%BA%D0%BE%D1%82%D1%82%D0%BE" TargetMode="External"/><Relationship Id="rId17" Type="http://schemas.openxmlformats.org/officeDocument/2006/relationships/hyperlink" Target="https://ru.wikipedia.org/wiki/%D0%9A%D1%83%D1%80%D0%B0%D0%B1%D1%8C%D0%B5" TargetMode="External"/><Relationship Id="rId25" Type="http://schemas.openxmlformats.org/officeDocument/2006/relationships/hyperlink" Target="https://ru.wikipedia.org/wiki/%D0%A1%D0%B0%D0%B1%D0%BB%D0%B5_(%D0%BF%D0%B5%D1%87%D0%B5%D0%BD%D1%8C%D0%B5)" TargetMode="External"/><Relationship Id="rId2" Type="http://schemas.openxmlformats.org/officeDocument/2006/relationships/hyperlink" Target="https://ru.wikipedia.org/w/index.php?title=%D0%9C%D0%B8%D0%BD%D0%B4%D0%B0%D0%BB%D1%8C%D0%BD%D0%BE%D0%B5_%D0%BF%D0%B5%D1%87%D0%B5%D0%BD%D1%8C%D0%B5&amp;action=edit&amp;redlink=1" TargetMode="External"/><Relationship Id="rId16" Type="http://schemas.openxmlformats.org/officeDocument/2006/relationships/hyperlink" Target="https://ru.wikipedia.org/wiki/%D0%9A%D1%80%D1%83%D0%BC%D0%BA%D0%B0%D0%BA%D0%B5" TargetMode="External"/><Relationship Id="rId20" Type="http://schemas.openxmlformats.org/officeDocument/2006/relationships/hyperlink" Target="https://ru.wikipedia.org/wiki/%D0%9E%D0%B1%D0%BB%D0%B0%D1%82%D0%BA%D0%B0_(%D0%BA%D1%83%D0%BB%D0%B8%D0%BD%D0%B0%D1%80%D0%B8%D1%8F)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A2%D0%B5%D1%82%D1%91%D1%80%D0%BA%D0%B0" TargetMode="External"/><Relationship Id="rId11" Type="http://schemas.openxmlformats.org/officeDocument/2006/relationships/hyperlink" Target="https://ru.wikipedia.org/w/index.php?title=%D0%91%D0%B8%D1%81%D0%BA%D0%B2%D0%B8%D1%82_(%D0%B0%D0%BD%D0%B3%D0%BB%D0%BE%D1%8F%D0%B7%D1%8B%D1%87%D0%BD%D1%8B%D0%B5_%D1%81%D1%82%D1%80%D0%B0%D0%BD%D1%8B)&amp;action=edit&amp;redlink=1" TargetMode="External"/><Relationship Id="rId24" Type="http://schemas.openxmlformats.org/officeDocument/2006/relationships/hyperlink" Target="https://ru.wikipedia.org/wiki/%D0%A1%D0%B0%D0%B1%D0%BB%D1%8F_%D1%81%D0%B2%D1%8F%D1%82%D0%BE%D0%B3%D0%BE_%D0%A1%D0%B8%D0%BC%D0%BE%D0%BD%D0%B0" TargetMode="External"/><Relationship Id="rId5" Type="http://schemas.openxmlformats.org/officeDocument/2006/relationships/hyperlink" Target="https://ru.wikipedia.org/wiki/%D0%A0%D0%BE%D0%B3%D0%B0%D0%BB%D0%B8%D0%BA" TargetMode="External"/><Relationship Id="rId15" Type="http://schemas.openxmlformats.org/officeDocument/2006/relationships/hyperlink" Target="https://ru.wikipedia.org/wiki/%D0%9A%D1%80%D0%B5%D0%BC%D0%B1%D0%BE" TargetMode="External"/><Relationship Id="rId23" Type="http://schemas.openxmlformats.org/officeDocument/2006/relationships/hyperlink" Target="https://ru.wikipedia.org/wiki/%D0%A0%D1%83%D1%81%D1%81%D0%B8%D1%88_%D0%B1%D1%80%D0%BE%D1%82" TargetMode="External"/><Relationship Id="rId10" Type="http://schemas.openxmlformats.org/officeDocument/2006/relationships/hyperlink" Target="https://ru.wikipedia.org/wiki/%D0%91%D0%B5%D1%82%D0%BC%D0%B5%D0%BD%D1%85%D0%B5%D0%BD" TargetMode="External"/><Relationship Id="rId19" Type="http://schemas.openxmlformats.org/officeDocument/2006/relationships/hyperlink" Target="https://ru.wikipedia.org/wiki/%D0%9C%D0%B0%D0%B4%D0%BB%D0%B5%D0%BD_(%D0%BF%D0%B5%D1%87%D0%B5%D0%BD%D1%8C%D0%B5)" TargetMode="External"/><Relationship Id="rId4" Type="http://schemas.openxmlformats.org/officeDocument/2006/relationships/hyperlink" Target="https://ru.wikipedia.org/w/index.php?title=%D0%9E%D1%80%D0%B5%D1%85_(%D0%BF%D0%B5%D1%87%D0%B5%D0%BD%D1%8C%D0%B5)&amp;action=edit&amp;redlink=1" TargetMode="External"/><Relationship Id="rId9" Type="http://schemas.openxmlformats.org/officeDocument/2006/relationships/hyperlink" Target="https://ru.wikipedia.org/wiki/%D0%90%D0%9D%D0%97%D0%90%D0%9A_(%D0%BF%D0%B5%D1%87%D0%B5%D0%BD%D1%8C%D0%B5)" TargetMode="External"/><Relationship Id="rId14" Type="http://schemas.openxmlformats.org/officeDocument/2006/relationships/hyperlink" Target="https://ru.wikipedia.org/wiki/%D0%93%D0%BE%D0%B3%D0%BE%D1%88%D1%8C" TargetMode="External"/><Relationship Id="rId22" Type="http://schemas.openxmlformats.org/officeDocument/2006/relationships/hyperlink" Target="https://ru.wikipedia.org/wiki/%D0%A0%D0%BE%D0%B7%D0%B5%D1%82%D1%82%D0%B0_(%D0%BF%D0%B5%D1%87%D0%B5%D0%BD%D1%8C%D0%B5)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F-%D1%82%D0%B0%D1%80%D1%82%D1%81" TargetMode="External"/><Relationship Id="rId3" Type="http://schemas.openxmlformats.org/officeDocument/2006/relationships/hyperlink" Target="https://ru.wikipedia.org/wiki/%D0%A1%D0%BF%D0%B5%D0%BA%D1%83%D0%BB%D0%BE%D1%81" TargetMode="External"/><Relationship Id="rId7" Type="http://schemas.openxmlformats.org/officeDocument/2006/relationships/hyperlink" Target="https://ru.wikipedia.org/wiki/%D0%9F%D0%BE%D0%BB%D1%8C%D0%B2%D0%BE%D1%80%D0%BE%D0%BD" TargetMode="External"/><Relationship Id="rId12" Type="http://schemas.openxmlformats.org/officeDocument/2006/relationships/hyperlink" Target="https://ru.wikipedia.org/w/index.php?title=%D0%9D%D0%B0%D0%BA%D1%81_-_%D0%9D%D1%8F%D0%BA%D1%81&amp;action=edit&amp;redlink=1" TargetMode="External"/><Relationship Id="rId2" Type="http://schemas.openxmlformats.org/officeDocument/2006/relationships/hyperlink" Target="https://ru.wikipedia.org/wiki/%D0%A1%D0%B0%D0%B2%D0%BE%D1%8F%D1%80%D0%B4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0%B8%D0%BF%D0%B0%D1%80%D0%BA%D1%83%D0%BA%D0%B0%D1%81" TargetMode="External"/><Relationship Id="rId11" Type="http://schemas.openxmlformats.org/officeDocument/2006/relationships/hyperlink" Target="https://ru.wikipedia.org/wiki/Tim_Tam" TargetMode="External"/><Relationship Id="rId5" Type="http://schemas.openxmlformats.org/officeDocument/2006/relationships/hyperlink" Target="https://ru.wikipedia.org/wiki/%D0%9F%D0%B8%D0%BD%D1%8C%D0%BE%D0%BB%D0%B8" TargetMode="External"/><Relationship Id="rId10" Type="http://schemas.openxmlformats.org/officeDocument/2006/relationships/hyperlink" Target="https://ru.wikipedia.org/wiki/%D0%A2%D0%B0%D0%B9%D1%8F%D0%BA%D0%B8" TargetMode="External"/><Relationship Id="rId4" Type="http://schemas.openxmlformats.org/officeDocument/2006/relationships/hyperlink" Target="https://ru.wikipedia.org/wiki/%D0%A1%D1%82%D1%80%D0%BE%D0%BF%D0%B2%D0%B0%D1%84%D0%BB%D0%B8" TargetMode="External"/><Relationship Id="rId9" Type="http://schemas.openxmlformats.org/officeDocument/2006/relationships/hyperlink" Target="https://ru.wikipedia.org/wiki/%D0%9F%D1%80%D1%8F%D0%BD%D0%B8%D1%87%D0%BD%D1%8B%D0%B9_%D1%87%D0%B5%D0%BB%D0%BE%D0%B2%D0%B5%D1%87%D0%B5%D0%B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858180" cy="3000395"/>
          </a:xfrm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chemeClr val="accent4">
                    <a:lumMod val="50000"/>
                  </a:schemeClr>
                </a:solidFill>
              </a:rPr>
              <a:t>Кондитерские изделия </a:t>
            </a:r>
            <a:br>
              <a:rPr lang="ru-RU" sz="6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6600" b="1" i="1" dirty="0" smtClean="0">
                <a:solidFill>
                  <a:schemeClr val="accent4">
                    <a:lumMod val="50000"/>
                  </a:schemeClr>
                </a:solidFill>
              </a:rPr>
              <a:t>(печенье)</a:t>
            </a:r>
            <a:endParaRPr lang="ru-RU" sz="6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643578"/>
            <a:ext cx="6000760" cy="121442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МАОУДО Беломорская ЦДО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Преподаватель: Логинова В.П.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Печенье </a:t>
            </a: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</a:rPr>
              <a:t>оливер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7596-dc66acaa0bafbf5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5195" y="1600200"/>
            <a:ext cx="6793610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Печенье </a:t>
            </a: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</a:rPr>
              <a:t>мадлен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17003_539c508264d15539c508264d4c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0" y="1715294"/>
            <a:ext cx="6477000" cy="4295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4">
                    <a:lumMod val="50000"/>
                  </a:schemeClr>
                </a:solidFill>
              </a:rPr>
              <a:t>Печенье </a:t>
            </a:r>
            <a:r>
              <a:rPr lang="ru-RU" sz="4800" b="1" i="1" dirty="0" err="1" smtClean="0">
                <a:solidFill>
                  <a:schemeClr val="accent4">
                    <a:lumMod val="50000"/>
                  </a:schemeClr>
                </a:solidFill>
              </a:rPr>
              <a:t>гогошь</a:t>
            </a: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478936663_peche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>
                <a:solidFill>
                  <a:schemeClr val="accent4">
                    <a:lumMod val="50000"/>
                  </a:schemeClr>
                </a:solidFill>
              </a:rPr>
              <a:t>Виды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бисквитное;</a:t>
            </a: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песочное;</a:t>
            </a: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овсяное;</a:t>
            </a: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слоеное;</a:t>
            </a: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галетное;</a:t>
            </a: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сбивное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  <a:r>
              <a:rPr lang="ru-RU" i="1" dirty="0"/>
              <a:t> </a:t>
            </a:r>
            <a:endParaRPr lang="ru-RU" i="1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По </a:t>
            </a:r>
            <a:r>
              <a:rPr lang="ru-RU" dirty="0"/>
              <a:t>форме печенье может быть круглым, квадратным, треугольным, в виде трубочек и различных фигурок: палочек, звездочек, сердечек, человечков, зверей и т.д. Оно также может быть глазуровано шоколадом или помадкой, присыпано сахарной пудрой, кокосовой стружкой, семечками, содержать кремовую, джемовую, мармеладную, фруктовую, ореховую, шоколадную, маковую, творожную или любую другую начинку.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4">
                    <a:lumMod val="50000"/>
                  </a:schemeClr>
                </a:solidFill>
              </a:rPr>
              <a:t>Песочное печенье</a:t>
            </a: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Ингридиенты:</a:t>
            </a:r>
          </a:p>
          <a:p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пшен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мука — 250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гр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слив. масло — 180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гр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желтки — 2 един.;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сахар — 100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гр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соль — щепотка.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Pechene-pesochnoe-iz-varenyh-zheltkov-800x45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857364"/>
            <a:ext cx="4038600" cy="22717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Способ приготовления: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Приготовить песочное тесто для печенья легко: процесс начинается с масла, соли и сахара — их нужно растереть. Чтобы было легче растирать, масло рекомендуется заранее достать из холодильной камеры — минимум за 20 минут.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Когда получится более-менее однородная масса, небольшими порциями вводим муку, замешивая тесто. Готовое тесто скатать в шарик и отправить в холодильную камеру на полчаса.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Охлажденное тесто раскатываем в лист толщиной в 5 мм. При помощи специальных фигурных формочек или простого стакана вырезаем печенье, выкладываем на противень с пергаментной бумагой и печем с четверть часа при 180-ти градусах.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Песочное печенье с вареньем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pesochnoe-pechene-s-varene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401080" cy="61261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Ингридиенты:</a:t>
            </a:r>
          </a:p>
          <a:p>
            <a:pPr marL="514350" indent="-514350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яйцо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½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стак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сахара;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1 ч. л. соды пищевой, гашеной уксусом;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200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гр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маргарина;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3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стак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просеянной муки;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200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гр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густого ягодного варенья.</a:t>
            </a:r>
          </a:p>
          <a:p>
            <a:pPr>
              <a:buNone/>
            </a:pP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Способ приготовления: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Взбиваем яйцо с сахаром в однородную массу.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Отдельно растираем маргарин и муку. Соединяем обе массы, добавляем соду. Вымешиваем однородное тесто, оборачиваем в пленку или кладем в пакетик, охлаждаем в холодильнике около получаса.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Тесто разделить на большую и меньшую часть. Большую часть раскатать и выложить на противень, поверх теста равномерно распределить варенье и натереть на крупную терку меньшую часть. Испечь при 220-ти град. в течение 20-25-ти минут. Сразу после извлечения нарезать квадратами или ромбами, оставить остывать.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85720" y="428604"/>
            <a:ext cx="8401080" cy="569755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</a:rPr>
              <a:t>Пече́нье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 </a:t>
            </a:r>
            <a:r>
              <a:rPr lang="ru-RU" dirty="0"/>
              <a:t>—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небольшое 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hlinkClick r:id="rId2" tooltip="Кондитерские изделия"/>
              </a:rPr>
              <a:t>кондитерское изделие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выпеченное из 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hlinkClick r:id="rId3" tooltip="Тесто"/>
              </a:rPr>
              <a:t>теста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 К тесту для печенья иногда добавляют различные зёрна; печенье обычно формуют в виде кружков, квадратов, звёздочек, трубочек; иногда печенье делают с начинкой (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hlinkClick r:id="rId4" tooltip="Шоколад"/>
              </a:rPr>
              <a:t>шоколадом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 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hlinkClick r:id="rId5" tooltip="Изюм"/>
              </a:rPr>
              <a:t>изюмом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 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hlinkClick r:id="rId6" tooltip="Сгущённое молоко"/>
              </a:rPr>
              <a:t>сгущённым молоком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 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hlinkClick r:id="rId7" tooltip="Крем"/>
              </a:rPr>
              <a:t>кремом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) или помещают начинку между двумя печеньями.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>
                <a:solidFill>
                  <a:schemeClr val="accent4">
                    <a:lumMod val="50000"/>
                  </a:schemeClr>
                </a:solidFill>
              </a:rPr>
              <a:t>Классификация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Выделяют следующие виды 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печенья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сахарное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затяжное или сухое</a:t>
            </a:r>
            <a:r>
              <a:rPr lang="ru-RU" baseline="30000" dirty="0">
                <a:solidFill>
                  <a:schemeClr val="accent2">
                    <a:lumMod val="50000"/>
                  </a:schemeClr>
                </a:solidFill>
                <a:hlinkClick r:id="rId2"/>
              </a:rPr>
              <a:t>[1]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сдобное, которое может быть 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hlinkClick r:id="rId3" tooltip="Песочное тесто"/>
              </a:rPr>
              <a:t>песочным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, слоёным, сбивным или овсяным.</a:t>
            </a:r>
          </a:p>
          <a:p>
            <a:pPr>
              <a:buNone/>
            </a:pPr>
            <a:r>
              <a:rPr lang="ru-RU" dirty="0"/>
              <a:t>Все они различаются между собой способом приготовления и консистенцией теста.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7715304" cy="91757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Способы промышленного приготовления теста для печенья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401080" cy="4929198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Сахарное печенье</a:t>
            </a:r>
            <a:r>
              <a:rPr lang="ru-RU" dirty="0"/>
              <a:t> характеризуется значительной пористостью, хрупкостью и </a:t>
            </a:r>
            <a:r>
              <a:rPr lang="ru-RU" dirty="0" err="1"/>
              <a:t>набухаемостью</a:t>
            </a:r>
            <a:r>
              <a:rPr lang="ru-RU" dirty="0"/>
              <a:t>; имеет на лицевой поверхности рисунок, что обеспечивается за счёт выработки из пластичного теста, имеющего легко рвущуюся консистенцию.</a:t>
            </a:r>
          </a:p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Затяжное печенье</a:t>
            </a:r>
            <a:r>
              <a:rPr lang="ru-RU" dirty="0"/>
              <a:t> — слоистое, обладает меньшей хрупкостью и </a:t>
            </a:r>
            <a:r>
              <a:rPr lang="ru-RU" dirty="0" err="1"/>
              <a:t>набухаемостью</a:t>
            </a:r>
            <a:r>
              <a:rPr lang="ru-RU" dirty="0"/>
              <a:t>, содержит меньше сахара и жиров, вырабатывается из упруго-эластичного теста на поточных высокомеханизированных линиях высокой производительности (до 900 кг/ч).</a:t>
            </a:r>
          </a:p>
          <a:p>
            <a:pPr>
              <a:buNone/>
            </a:pPr>
            <a:r>
              <a:rPr lang="ru-RU" dirty="0" smtClean="0"/>
              <a:t>      Затяжное </a:t>
            </a:r>
            <a:r>
              <a:rPr lang="ru-RU" dirty="0"/>
              <a:t>тесто отличается от сахарного теста упруго-эластичными свойствами. Чтобы получить тесто с такими структурно-механическими свойствами, необходимо при замесе создать условия для наиболее полного набухания белков клейковины. Эти условия предопределяются рецептурным составом сырья и технологическими параметрами замеса теста. В затяжном тесте, влажность которого почти в 1,5 раза выше сахарного теста, содержание сахара почти в 2 раза меньше.</a:t>
            </a:r>
          </a:p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Сдобное печенье</a:t>
            </a:r>
            <a:r>
              <a:rPr lang="ru-RU" dirty="0"/>
              <a:t> выпускается разнообразной формы, небольших размеров, из теста, разнообразного по своим свойствам и содержащего большое количество сахара, жира и яйцепродуктов.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>
                <a:solidFill>
                  <a:schemeClr val="accent4">
                    <a:lumMod val="50000"/>
                  </a:schemeClr>
                </a:solidFill>
              </a:rPr>
              <a:t>Сорта печенья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hlinkClick r:id="rId2" tooltip="Миндальное печенье (страница отсутствует)"/>
              </a:rPr>
              <a:t>Миндальное печенье</a:t>
            </a:r>
            <a:r>
              <a:rPr lang="ru-RU" dirty="0" smtClean="0"/>
              <a:t>     </a:t>
            </a:r>
          </a:p>
          <a:p>
            <a:r>
              <a:rPr lang="ru-RU" dirty="0" smtClean="0">
                <a:hlinkClick r:id="rId3" tooltip="Овсяное печенье"/>
              </a:rPr>
              <a:t>Овсяное </a:t>
            </a:r>
            <a:r>
              <a:rPr lang="ru-RU" dirty="0">
                <a:hlinkClick r:id="rId3" tooltip="Овсяное печенье"/>
              </a:rPr>
              <a:t>печенье</a:t>
            </a:r>
            <a:endParaRPr lang="ru-RU" dirty="0"/>
          </a:p>
          <a:p>
            <a:r>
              <a:rPr lang="ru-RU" dirty="0">
                <a:hlinkClick r:id="rId4" tooltip="Орех (печенье) (страница отсутствует)"/>
              </a:rPr>
              <a:t>Орех</a:t>
            </a:r>
            <a:endParaRPr lang="ru-RU" dirty="0"/>
          </a:p>
          <a:p>
            <a:r>
              <a:rPr lang="ru-RU" dirty="0">
                <a:hlinkClick r:id="rId5" tooltip="Рогалик"/>
              </a:rPr>
              <a:t>Рогалик</a:t>
            </a:r>
            <a:endParaRPr lang="ru-RU" dirty="0"/>
          </a:p>
          <a:p>
            <a:r>
              <a:rPr lang="ru-RU" dirty="0">
                <a:hlinkClick r:id="rId6" tooltip="Тетёрка"/>
              </a:rPr>
              <a:t>Тетёрка</a:t>
            </a:r>
            <a:endParaRPr lang="ru-RU" dirty="0"/>
          </a:p>
          <a:p>
            <a:r>
              <a:rPr lang="ru-RU" dirty="0">
                <a:hlinkClick r:id="rId7" tooltip="Хворост (печенье)"/>
              </a:rPr>
              <a:t>Хворост</a:t>
            </a:r>
            <a:endParaRPr lang="ru-RU" dirty="0"/>
          </a:p>
          <a:p>
            <a:r>
              <a:rPr lang="ru-RU" dirty="0" err="1">
                <a:hlinkClick r:id="rId8" tooltip="Альфахор"/>
              </a:rPr>
              <a:t>Альфахор</a:t>
            </a:r>
            <a:endParaRPr lang="ru-RU" dirty="0"/>
          </a:p>
          <a:p>
            <a:r>
              <a:rPr lang="ru-RU" dirty="0">
                <a:hlinkClick r:id="rId9" tooltip="АНЗАК (печенье)"/>
              </a:rPr>
              <a:t>АНЗАК</a:t>
            </a:r>
            <a:endParaRPr lang="ru-RU" dirty="0"/>
          </a:p>
          <a:p>
            <a:r>
              <a:rPr lang="ru-RU" u="sng" dirty="0" err="1">
                <a:hlinkClick r:id="rId10"/>
              </a:rPr>
              <a:t>Бетменхен</a:t>
            </a:r>
            <a:endParaRPr lang="ru-RU" dirty="0"/>
          </a:p>
          <a:p>
            <a:r>
              <a:rPr lang="ru-RU" dirty="0">
                <a:hlinkClick r:id="rId11" tooltip="Бисквит (англоязычные страны) (страница отсутствует)"/>
              </a:rPr>
              <a:t>Бисквит</a:t>
            </a:r>
            <a:endParaRPr lang="ru-RU" dirty="0"/>
          </a:p>
          <a:p>
            <a:r>
              <a:rPr lang="ru-RU" dirty="0" err="1">
                <a:hlinkClick r:id="rId12" tooltip="Бискотто"/>
              </a:rPr>
              <a:t>Бискотто</a:t>
            </a:r>
            <a:endParaRPr lang="ru-RU" dirty="0"/>
          </a:p>
          <a:p>
            <a:r>
              <a:rPr lang="ru-RU" dirty="0" err="1">
                <a:hlinkClick r:id="rId13" tooltip="Брауни (кулинария)"/>
              </a:rPr>
              <a:t>Брауни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>
                <a:hlinkClick r:id="rId14" tooltip="Гогошь"/>
              </a:rPr>
              <a:t>Гогошь</a:t>
            </a:r>
            <a:endParaRPr lang="ru-RU" dirty="0"/>
          </a:p>
          <a:p>
            <a:r>
              <a:rPr lang="ru-RU" dirty="0" err="1">
                <a:hlinkClick r:id="rId15" tooltip="Крембо"/>
              </a:rPr>
              <a:t>Крембо</a:t>
            </a:r>
            <a:endParaRPr lang="ru-RU" dirty="0"/>
          </a:p>
          <a:p>
            <a:r>
              <a:rPr lang="ru-RU" dirty="0" err="1">
                <a:hlinkClick r:id="rId16" tooltip="Крумкаке"/>
              </a:rPr>
              <a:t>Крумкаке</a:t>
            </a:r>
            <a:endParaRPr lang="ru-RU" dirty="0"/>
          </a:p>
          <a:p>
            <a:r>
              <a:rPr lang="ru-RU" dirty="0" err="1">
                <a:hlinkClick r:id="rId17" tooltip="Курабье"/>
              </a:rPr>
              <a:t>Курабье</a:t>
            </a:r>
            <a:endParaRPr lang="ru-RU" dirty="0"/>
          </a:p>
          <a:p>
            <a:r>
              <a:rPr lang="ru-RU" dirty="0" err="1">
                <a:hlinkClick r:id="rId18" tooltip="Кучюкай"/>
              </a:rPr>
              <a:t>Кучюкай</a:t>
            </a:r>
            <a:endParaRPr lang="ru-RU" dirty="0"/>
          </a:p>
          <a:p>
            <a:r>
              <a:rPr lang="ru-RU" dirty="0">
                <a:hlinkClick r:id="rId19" tooltip="Мадлен (печенье)"/>
              </a:rPr>
              <a:t>Мадлен</a:t>
            </a:r>
            <a:endParaRPr lang="ru-RU" dirty="0"/>
          </a:p>
          <a:p>
            <a:r>
              <a:rPr lang="ru-RU" dirty="0">
                <a:hlinkClick r:id="rId20" tooltip="Облатка (кулинария)"/>
              </a:rPr>
              <a:t>Облатка</a:t>
            </a:r>
            <a:endParaRPr lang="ru-RU" dirty="0"/>
          </a:p>
          <a:p>
            <a:r>
              <a:rPr lang="ru-RU" dirty="0">
                <a:hlinkClick r:id="rId21" tooltip="Оливер (печенье)"/>
              </a:rPr>
              <a:t>Оливер</a:t>
            </a:r>
            <a:endParaRPr lang="ru-RU" dirty="0"/>
          </a:p>
          <a:p>
            <a:r>
              <a:rPr lang="ru-RU" u="sng" dirty="0">
                <a:hlinkClick r:id="rId22"/>
              </a:rPr>
              <a:t>Розетта</a:t>
            </a:r>
            <a:endParaRPr lang="ru-RU" dirty="0"/>
          </a:p>
          <a:p>
            <a:r>
              <a:rPr lang="ru-RU" dirty="0" err="1">
                <a:hlinkClick r:id="rId23" tooltip="Руссиш брот"/>
              </a:rPr>
              <a:t>Руссиш</a:t>
            </a:r>
            <a:r>
              <a:rPr lang="ru-RU" dirty="0">
                <a:hlinkClick r:id="rId23" tooltip="Руссиш брот"/>
              </a:rPr>
              <a:t> </a:t>
            </a:r>
            <a:r>
              <a:rPr lang="ru-RU" dirty="0" err="1">
                <a:hlinkClick r:id="rId23" tooltip="Руссиш брот"/>
              </a:rPr>
              <a:t>брот</a:t>
            </a:r>
            <a:endParaRPr lang="ru-RU" dirty="0"/>
          </a:p>
          <a:p>
            <a:r>
              <a:rPr lang="ru-RU" dirty="0">
                <a:hlinkClick r:id="rId24" tooltip="Сабля святого Симона"/>
              </a:rPr>
              <a:t>Сабля святого </a:t>
            </a:r>
            <a:r>
              <a:rPr lang="ru-RU" dirty="0" err="1">
                <a:hlinkClick r:id="rId24" tooltip="Сабля святого Симона"/>
              </a:rPr>
              <a:t>Симона</a:t>
            </a:r>
            <a:endParaRPr lang="ru-RU" dirty="0"/>
          </a:p>
          <a:p>
            <a:r>
              <a:rPr lang="ru-RU" dirty="0">
                <a:hlinkClick r:id="rId25" tooltip="Сабле (печенье)"/>
              </a:rPr>
              <a:t>Сабле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>
                <a:hlinkClick r:id="rId2" tooltip="Савоярди"/>
              </a:rPr>
              <a:t>Савоярди</a:t>
            </a:r>
            <a:endParaRPr lang="ru-RU" dirty="0"/>
          </a:p>
          <a:p>
            <a:r>
              <a:rPr lang="ru-RU" dirty="0" err="1">
                <a:hlinkClick r:id="rId3" tooltip="Спекулос"/>
              </a:rPr>
              <a:t>Спекулос</a:t>
            </a:r>
            <a:endParaRPr lang="ru-RU" dirty="0"/>
          </a:p>
          <a:p>
            <a:r>
              <a:rPr lang="ru-RU" dirty="0" err="1">
                <a:hlinkClick r:id="rId4" tooltip="Стропвафли"/>
              </a:rPr>
              <a:t>Стропвафли</a:t>
            </a:r>
            <a:endParaRPr lang="ru-RU" dirty="0"/>
          </a:p>
          <a:p>
            <a:r>
              <a:rPr lang="ru-RU" dirty="0" err="1">
                <a:hlinkClick r:id="rId5" tooltip="Пиньоли"/>
              </a:rPr>
              <a:t>Пиньоли</a:t>
            </a:r>
            <a:endParaRPr lang="ru-RU" dirty="0"/>
          </a:p>
          <a:p>
            <a:r>
              <a:rPr lang="ru-RU" dirty="0" err="1">
                <a:hlinkClick r:id="rId6" tooltip="Пипаркукас"/>
              </a:rPr>
              <a:t>Пипаркукас</a:t>
            </a:r>
            <a:endParaRPr lang="ru-RU" dirty="0"/>
          </a:p>
          <a:p>
            <a:r>
              <a:rPr lang="ru-RU" dirty="0" err="1">
                <a:hlinkClick r:id="rId7" tooltip="Польворон"/>
              </a:rPr>
              <a:t>Польворон</a:t>
            </a:r>
            <a:endParaRPr lang="ru-RU" dirty="0"/>
          </a:p>
          <a:p>
            <a:r>
              <a:rPr lang="ru-RU" dirty="0" err="1">
                <a:hlinkClick r:id="rId8" tooltip="Поп-тартс"/>
              </a:rPr>
              <a:t>Поп-тартс</a:t>
            </a:r>
            <a:endParaRPr lang="ru-RU" dirty="0"/>
          </a:p>
          <a:p>
            <a:r>
              <a:rPr lang="ru-RU" u="sng" dirty="0">
                <a:hlinkClick r:id="rId9"/>
              </a:rPr>
              <a:t>Пряничный человечек</a:t>
            </a:r>
            <a:endParaRPr lang="ru-RU" dirty="0"/>
          </a:p>
          <a:p>
            <a:r>
              <a:rPr lang="ru-RU" dirty="0" err="1">
                <a:hlinkClick r:id="rId10" tooltip="Тайяки"/>
              </a:rPr>
              <a:t>Тайяки</a:t>
            </a:r>
            <a:endParaRPr lang="ru-RU" dirty="0"/>
          </a:p>
          <a:p>
            <a:r>
              <a:rPr lang="ru-RU" dirty="0" err="1">
                <a:hlinkClick r:id="rId11" tooltip="Tim Tam"/>
              </a:rPr>
              <a:t>Tim</a:t>
            </a:r>
            <a:r>
              <a:rPr lang="ru-RU" dirty="0">
                <a:hlinkClick r:id="rId11" tooltip="Tim Tam"/>
              </a:rPr>
              <a:t> </a:t>
            </a:r>
            <a:r>
              <a:rPr lang="ru-RU" dirty="0" err="1">
                <a:hlinkClick r:id="rId11" tooltip="Tim Tam"/>
              </a:rPr>
              <a:t>Tam</a:t>
            </a:r>
            <a:endParaRPr lang="ru-RU" dirty="0"/>
          </a:p>
          <a:p>
            <a:r>
              <a:rPr lang="ru-RU" dirty="0" err="1">
                <a:hlinkClick r:id="rId12" tooltip="Накс - Някс (страница отсутствует)"/>
              </a:rPr>
              <a:t>Накс</a:t>
            </a:r>
            <a:r>
              <a:rPr lang="ru-RU" dirty="0">
                <a:hlinkClick r:id="rId12" tooltip="Накс - Някс (страница отсутствует)"/>
              </a:rPr>
              <a:t> - </a:t>
            </a:r>
            <a:r>
              <a:rPr lang="ru-RU" dirty="0" err="1">
                <a:hlinkClick r:id="rId12" tooltip="Накс - Някс (страница отсутствует)"/>
              </a:rPr>
              <a:t>Някс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Миндальное печенье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detail_fit_437771_11544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9455" y="1600200"/>
            <a:ext cx="6785089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Печенье </a:t>
            </a: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</a:rPr>
              <a:t>тайяки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sushisu (10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14488"/>
            <a:ext cx="6286544" cy="419312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Печенье розетта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Rosette-Christmas-Cooki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571612"/>
            <a:ext cx="6315100" cy="4100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433</Words>
  <Application>Microsoft Office PowerPoint</Application>
  <PresentationFormat>Экран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Кондитерские изделия  (печенье)</vt:lpstr>
      <vt:lpstr>Слайд 2</vt:lpstr>
      <vt:lpstr>Классификация</vt:lpstr>
      <vt:lpstr>Способы промышленного приготовления теста для печенья </vt:lpstr>
      <vt:lpstr>Сорта печенья </vt:lpstr>
      <vt:lpstr>Слайд 6</vt:lpstr>
      <vt:lpstr>Миндальное печенье</vt:lpstr>
      <vt:lpstr>Печенье тайяки</vt:lpstr>
      <vt:lpstr>Печенье розетта</vt:lpstr>
      <vt:lpstr>Печенье оливер</vt:lpstr>
      <vt:lpstr>Печенье мадлен</vt:lpstr>
      <vt:lpstr>Печенье гогошь</vt:lpstr>
      <vt:lpstr>Виды </vt:lpstr>
      <vt:lpstr>Песочное печенье</vt:lpstr>
      <vt:lpstr>Способ приготовления:</vt:lpstr>
      <vt:lpstr>Песочное печенье с вареньем</vt:lpstr>
      <vt:lpstr>Слайд 17</vt:lpstr>
      <vt:lpstr>Способ приготовления: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Кондитерские изделия  (печенье)</dc:title>
  <dc:creator>Валентина</dc:creator>
  <cp:lastModifiedBy>Валентина</cp:lastModifiedBy>
  <cp:revision>10</cp:revision>
  <dcterms:created xsi:type="dcterms:W3CDTF">2018-04-20T14:50:15Z</dcterms:created>
  <dcterms:modified xsi:type="dcterms:W3CDTF">2018-04-20T16:21:36Z</dcterms:modified>
</cp:coreProperties>
</file>