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sldIdLst>
    <p:sldId id="257" r:id="rId2"/>
    <p:sldId id="305" r:id="rId3"/>
    <p:sldId id="306" r:id="rId4"/>
    <p:sldId id="259" r:id="rId5"/>
    <p:sldId id="307" r:id="rId6"/>
    <p:sldId id="308" r:id="rId7"/>
    <p:sldId id="309" r:id="rId8"/>
    <p:sldId id="258" r:id="rId9"/>
    <p:sldId id="310" r:id="rId10"/>
    <p:sldId id="311" r:id="rId11"/>
    <p:sldId id="312" r:id="rId12"/>
    <p:sldId id="317" r:id="rId13"/>
    <p:sldId id="325" r:id="rId14"/>
    <p:sldId id="333" r:id="rId15"/>
    <p:sldId id="335" r:id="rId16"/>
    <p:sldId id="336" r:id="rId17"/>
    <p:sldId id="33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8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97227-9DD8-43AE-967D-ACC7D5B2CC0A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4D7B-2D9B-4693-9096-AB5598C8F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A5D61-7B5C-4E27-B4E8-0FDA084AA42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E663F-55B1-442E-AB52-781728776C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1643063" y="357188"/>
            <a:ext cx="5643562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000000"/>
                </a:solidFill>
              </a:rPr>
              <a:t/>
            </a:r>
            <a:br>
              <a:rPr lang="ru-RU" sz="3200" dirty="0">
                <a:solidFill>
                  <a:srgbClr val="000000"/>
                </a:solidFill>
              </a:rPr>
            </a:br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259632" y="908720"/>
            <a:ext cx="6618314" cy="4095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fontAlgn="base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Народные промыслы и ремёсла Алтайского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с детьми подготовительной группы</a:t>
            </a:r>
          </a:p>
          <a:p>
            <a:pPr fontAlgn="base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000" dirty="0"/>
              <a:t> 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МБДОУ Детский сад № 49 «Улыбка»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324544" y="2492896"/>
            <a:ext cx="75243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уководители: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Мамаева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Т.В., Рифель Н.В.</a:t>
            </a: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Сроки проведения: </a:t>
            </a:r>
            <a:r>
              <a:rPr lang="ru-RU" sz="2000" b="1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август – декабрь 2019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1\Desktop\Bez_imeni-8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645024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260648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Основной этап.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детей и воспитателя с подключением родителей.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Беседы: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«Что такое русское народное творчество?», «Ремесла алтайского края»,  «Деревянное зодчество», «Волшебный металл», «Современные мастерицы».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Picture 2" descr="https://dg56.mycdn.me/image?t=3&amp;bid=836274902494&amp;id=836274902494&amp;plc=WEB&amp;tkn=*vUEyh-baWLxg0NUjrCfsUrTQEB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2924944"/>
            <a:ext cx="2160240" cy="2674825"/>
          </a:xfrm>
          <a:prstGeom prst="rect">
            <a:avLst/>
          </a:prstGeom>
          <a:noFill/>
        </p:spPr>
      </p:pic>
      <p:pic>
        <p:nvPicPr>
          <p:cNvPr id="6" name="Содержимое 3" descr="C:\Users\Перова\Desktop\Перовой С А\2.tif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043608" y="3284984"/>
            <a:ext cx="20162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2" descr="http://rubtsovsk.org/sites/default/files/users/publicator/2018/09/img_7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rubtsovsk.org/sites/default/files/users/publicator/2018/09/img_7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://rubtsovsk.org/sites/default/files/users/publicator/2018/09/img_7020_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://rubtsovsk.org/sites/default/files/users/publicator/2018/09/img_7020_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http://rubtsovsk.org/sites/default/files/users/publicator/2018/09/img_7020_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://rubtsovsk.org/sites/default/files/users/publicator/2018/09/img_7020_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://rubtsovsk.org/sites/default/files/users/publicator/2018/09/img_7020_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8" name="Picture 16" descr="http://dk-cm.mo.muzkult.ru/media/2019/11/05/1266632744/1jPCaY7Rp7k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3501008"/>
            <a:ext cx="3096344" cy="2062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6318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Экскурсия в Краеведческий музей: </a:t>
            </a:r>
            <a:endParaRPr lang="ru-RU" sz="2800" dirty="0"/>
          </a:p>
        </p:txBody>
      </p:sp>
      <p:pic>
        <p:nvPicPr>
          <p:cNvPr id="2050" name="Picture 2" descr="G:\народное творчество\20191029_1019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908720"/>
            <a:ext cx="7056784" cy="529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35414D"/>
              </a:clrFrom>
              <a:clrTo>
                <a:srgbClr val="35414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75780" name="Picture 4" descr="G:\народное творчество\20191219_0936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712634" y="3664630"/>
            <a:ext cx="2793480" cy="174615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96336" y="2708920"/>
            <a:ext cx="1077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Вязание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pic>
        <p:nvPicPr>
          <p:cNvPr id="9" name="Picture 2" descr="G:\народное творчество\20191219_0930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866032" y="3855048"/>
            <a:ext cx="2256250" cy="169218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64088" y="3140968"/>
            <a:ext cx="1205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Вышивка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pic>
        <p:nvPicPr>
          <p:cNvPr id="11" name="Picture 4" descr="G:\народное творчество\20191219_0940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2980798" y="2197839"/>
            <a:ext cx="2318307" cy="158417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059832" y="1484784"/>
            <a:ext cx="2124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Валяние из шерсти.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908720"/>
            <a:ext cx="3486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Резьба по камню, дереву и кости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pic>
        <p:nvPicPr>
          <p:cNvPr id="14" name="Picture 3" descr="G:\народное творчество\20191219_0942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47497" y="1616799"/>
            <a:ext cx="2208245" cy="1656184"/>
          </a:xfrm>
          <a:prstGeom prst="rect">
            <a:avLst/>
          </a:prstGeom>
          <a:noFill/>
        </p:spPr>
      </p:pic>
      <p:pic>
        <p:nvPicPr>
          <p:cNvPr id="15" name="Picture 2" descr="G:\народное творчество\20191219_09354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C7AF8B"/>
              </a:clrFrom>
              <a:clrTo>
                <a:srgbClr val="C7AF8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654434" y="2098094"/>
            <a:ext cx="1730674" cy="122413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51520" y="3501008"/>
            <a:ext cx="2957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Изделия из лент и лоскутов.</a:t>
            </a:r>
            <a:endParaRPr lang="ru-RU" dirty="0"/>
          </a:p>
        </p:txBody>
      </p:sp>
      <p:pic>
        <p:nvPicPr>
          <p:cNvPr id="17" name="Picture 2" descr="G:\народное творчество\20191219_09330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284523" y="4044069"/>
            <a:ext cx="2040227" cy="153017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627784" y="4077072"/>
            <a:ext cx="160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Мыловарение.</a:t>
            </a:r>
            <a:endParaRPr lang="ru-RU" dirty="0"/>
          </a:p>
        </p:txBody>
      </p:sp>
      <p:pic>
        <p:nvPicPr>
          <p:cNvPr id="19" name="Picture 2" descr="https://96.img.avito.st/208x156/572355009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83768" y="4437112"/>
            <a:ext cx="1800200" cy="1350150"/>
          </a:xfrm>
          <a:prstGeom prst="rect">
            <a:avLst/>
          </a:prstGeom>
          <a:noFill/>
        </p:spPr>
      </p:pic>
      <p:pic>
        <p:nvPicPr>
          <p:cNvPr id="20" name="Picture 3" descr="G:\народное творчество\20191219_09452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5400000">
            <a:off x="7067850" y="1077166"/>
            <a:ext cx="2209099" cy="144016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7380312" y="260648"/>
            <a:ext cx="1609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Лозоплетение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188640"/>
            <a:ext cx="540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Составление рассказов на тему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«Рукоделие рядом с нами»: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860032" y="908720"/>
            <a:ext cx="2523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 из глины и теста.</a:t>
            </a:r>
            <a:endParaRPr lang="ru-RU" dirty="0"/>
          </a:p>
        </p:txBody>
      </p:sp>
      <p:pic>
        <p:nvPicPr>
          <p:cNvPr id="24" name="Picture 2" descr="G:\народное творчество\20191219_093742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C1AA8A"/>
              </a:clrFrom>
              <a:clrTo>
                <a:srgbClr val="C1AA8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473643">
            <a:off x="5149291" y="1175936"/>
            <a:ext cx="1964956" cy="2245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836712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Видео экскурсии :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Народные умельцы в современное время объединяются в различные предприятия. Так в Алтайском крае действуют и успешно развиваются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Колыванский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камнерезный завод, предприятие ООО «Турина гора», ООО «Музей Мир камня», ООО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Мамонтово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лес», ООО «Снежинка плюс», ООО «Рубцовское  предприятие «Рассвет», ООО «Декор».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980728"/>
            <a:ext cx="2393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http://altai-mastera.ru/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980728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Консультации на тему: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«Знакомим детей с народными ремеслами», «На ярмарке народных мастеров», «Мастерицы в моей семье»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поделок 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соленого теста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077072"/>
            <a:ext cx="2448272" cy="183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 flipH="1">
            <a:off x="6135227" y="3233925"/>
            <a:ext cx="3047912" cy="228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39952" y="3356992"/>
            <a:ext cx="2186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Мастер – класс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«Козули»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65344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Завершающий этап.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Оформление мини - музея: «Ярмарка народных мастеров»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Подведение итогов проекта.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народное творчество\20200129_0751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55872" y="2037016"/>
            <a:ext cx="5568959" cy="2304255"/>
          </a:xfrm>
          <a:prstGeom prst="rect">
            <a:avLst/>
          </a:prstGeom>
          <a:noFill/>
        </p:spPr>
      </p:pic>
      <p:pic>
        <p:nvPicPr>
          <p:cNvPr id="7" name="Picture 3" descr="G:\народное творчество\20191219_0945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233953" y="3194394"/>
            <a:ext cx="3203194" cy="2088233"/>
          </a:xfrm>
          <a:prstGeom prst="rect">
            <a:avLst/>
          </a:prstGeom>
          <a:noFill/>
        </p:spPr>
      </p:pic>
      <p:pic>
        <p:nvPicPr>
          <p:cNvPr id="9" name="Picture 4" descr="G:\народное творчество\20191219_0936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679316" y="3241565"/>
            <a:ext cx="3225528" cy="20162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55777" y="5013176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Маша М. сделала </a:t>
            </a:r>
          </a:p>
          <a:p>
            <a:pPr algn="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поделки своими руками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395536" y="260648"/>
            <a:ext cx="8538152" cy="628654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Работа над проектом позволила обогатить знания детей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информацией о народных промыслах и ремёслах  Алтая; восхититься их красотой, мастерством ремесленников, богатыми народными традициями, убедила в необходимости беречь их и сохранять.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Установлены виды народных промыслов и ремёсел в Алтайском крае: художественная обработка камня и металла, резьба по дереву и камню, 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лозоплетение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вышивка, изготовление изделий из керамики и бересты, лоскутное шитьё и другие.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узнали о предприятиях  ремесленников Алтая.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Оформлен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мини - музей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«Ярмарка народных мастеров»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155679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332656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Направление проектной деятельности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познавательное, художественно-эстетическое развитие.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132856"/>
            <a:ext cx="4824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Интеграция образовательных областей: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«Речевое развитие», «Познавательное развитие», «Социально - коммуникативное развитие»,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«Художественно - эстетическое развитие».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260648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Актуальность исследования: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история народного творчества насчитывает тысячелетия, но она не может потерять своей актуальности в определённый период, поэтому нужно знать традиции своего народа. Дети не отличают изделия народного творчества, не знакомы с промыслами и ремеслами Алтайского края.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116632" y="4437112"/>
            <a:ext cx="997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долгосрочный</a:t>
            </a: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Сроки проведения: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август – декабрь 2019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786215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выявить традиционные   народные промыслы в Алтайском крае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Расширить знания детей о русских народных промыслах.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Установить виды традиционных народных художественных промыслов и ремёсел Алтайского края.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Оформить Мини - музей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«Ярмарка изделий народных мастеров».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692696"/>
            <a:ext cx="6858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Условия реализации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Интерес детей и родителей;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Методические разработки;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Взаимодействие с социумом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Обеспечение: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материально - техническое,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методическое, художественная литература, дидактические игры, фотоматериал, информационно - коммуникативные технологии.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Алтайский край – уникальный регион, где соединились традиции многих народов, сохраняющиеся в том числе и в народных промыслах и ремёслах. Знакомя детей с историей, традициями мастерством народных умельцев своего края дети могут приобщится к истокам, узнать о происхождении обычных вещей, бережнее относиться к трудоемкому ручному труду.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212976"/>
            <a:ext cx="64087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Объект изучения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русские народные промыслы на Алтае.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Предмет изучения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существование русских народных промыслов и ремёсел в Алтайском крае, их современное продолжение, как часть культурного наследия России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7614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полученные знания помогут дошкольникам приобщиться к народному творчеству; послужат причиной гордиться своей малой родиной, научат беречь народное достояние для будущих поколений.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140968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Практическая значимость работы: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создание Мини – музея в группе, для распространению полученных знаний о народных промыслах и ремёслах Алтайского края, для других воспитанников ДОУ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87624" y="620688"/>
            <a:ext cx="761459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Форма проведения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-образовательная ситуация;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экскурсия в краеведческий музей;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беседы;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-составление рассказов об истории вещей;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изодеятельность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работа с родителями.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476672"/>
            <a:ext cx="6089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628800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-сбор информации по данной теме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цели,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-поиск формы реализации проекта,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-разработка содержания,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-подбор наглядного материала, видеоряда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-сбор экспонатов для музея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-подготовка материалов для работы с родителями.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12474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Подготовительный этап. </a:t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595</TotalTime>
  <Words>514</Words>
  <Application>Microsoft Office PowerPoint</Application>
  <PresentationFormat>Экран (4:3)</PresentationFormat>
  <Paragraphs>66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Перова</dc:creator>
  <cp:lastModifiedBy>User</cp:lastModifiedBy>
  <cp:revision>76</cp:revision>
  <dcterms:created xsi:type="dcterms:W3CDTF">2017-04-14T04:33:41Z</dcterms:created>
  <dcterms:modified xsi:type="dcterms:W3CDTF">2022-02-09T04:53:52Z</dcterms:modified>
</cp:coreProperties>
</file>