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95" r:id="rId2"/>
    <p:sldId id="302" r:id="rId3"/>
    <p:sldId id="278" r:id="rId4"/>
    <p:sldId id="28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65FF"/>
    <a:srgbClr val="9933FF"/>
    <a:srgbClr val="B672B1"/>
    <a:srgbClr val="913B4D"/>
    <a:srgbClr val="7E3E64"/>
    <a:srgbClr val="73395C"/>
    <a:srgbClr val="88446C"/>
    <a:srgbClr val="E4C2C2"/>
    <a:srgbClr val="DB9F9F"/>
    <a:srgbClr val="BA6A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26" autoAdjust="0"/>
    <p:restoredTop sz="94660"/>
  </p:normalViewPr>
  <p:slideViewPr>
    <p:cSldViewPr>
      <p:cViewPr varScale="1">
        <p:scale>
          <a:sx n="109" d="100"/>
          <a:sy n="109" d="100"/>
        </p:scale>
        <p:origin x="200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7671319348355231"/>
          <c:y val="8.1496219249214477E-2"/>
        </c:manualLayout>
      </c:layout>
      <c:overlay val="0"/>
      <c:txPr>
        <a:bodyPr/>
        <a:lstStyle/>
        <a:p>
          <a:pPr>
            <a:defRPr sz="2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9986033297887527E-2"/>
          <c:y val="0.37607938373457389"/>
          <c:w val="0.8246089539834679"/>
          <c:h val="0.5383181426305759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По полу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Pt>
            <c:idx val="0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1-DD8E-4CD2-8051-A351F1DEA165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3-DD8E-4CD2-8051-A351F1DEA16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aseline="0">
                    <a:latin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Девочки</c:v>
                </c:pt>
                <c:pt idx="1">
                  <c:v>Мальчики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 formatCode="0%">
                  <c:v>0.43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D8E-4CD2-8051-A351F1DEA165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0.69235885767382266"/>
          <c:y val="0.17095436243807169"/>
          <c:w val="0.30764118300864035"/>
          <c:h val="0.59797850926940954"/>
        </c:manualLayout>
      </c:layout>
      <c:overlay val="0"/>
      <c:txPr>
        <a:bodyPr/>
        <a:lstStyle/>
        <a:p>
          <a:pPr>
            <a:defRPr baseline="0">
              <a:latin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sz="2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По возрастным группам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E4C2C2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1-9745-4294-B363-1271C904EE44}"/>
              </c:ext>
            </c:extLst>
          </c:dPt>
          <c:dPt>
            <c:idx val="1"/>
            <c:invertIfNegative val="0"/>
            <c:bubble3D val="0"/>
            <c:spPr>
              <a:solidFill>
                <a:srgbClr val="DB9F9F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3-9745-4294-B363-1271C904EE44}"/>
              </c:ext>
            </c:extLst>
          </c:dPt>
          <c:dPt>
            <c:idx val="2"/>
            <c:invertIfNegative val="0"/>
            <c:bubble3D val="0"/>
            <c:spPr>
              <a:solidFill>
                <a:srgbClr val="BA6A83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5-9745-4294-B363-1271C904EE44}"/>
              </c:ext>
            </c:extLst>
          </c:dPt>
          <c:dPt>
            <c:idx val="3"/>
            <c:invertIfNegative val="0"/>
            <c:bubble3D val="0"/>
            <c:spPr>
              <a:solidFill>
                <a:srgbClr val="7E3E64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7-9745-4294-B363-1271C904EE44}"/>
              </c:ext>
            </c:extLst>
          </c:dPt>
          <c:cat>
            <c:strRef>
              <c:f>Лист1!$A$2:$A$5</c:f>
              <c:strCache>
                <c:ptCount val="4"/>
                <c:pt idx="0">
                  <c:v>0-3 года</c:v>
                </c:pt>
                <c:pt idx="1">
                  <c:v>4-7 лет</c:v>
                </c:pt>
                <c:pt idx="2">
                  <c:v>8-14 лет</c:v>
                </c:pt>
                <c:pt idx="3">
                  <c:v>15-17 лет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8.7999999999999995E-2</c:v>
                </c:pt>
                <c:pt idx="1">
                  <c:v>0.22700000000000001</c:v>
                </c:pt>
                <c:pt idx="2">
                  <c:v>0.48499999999999999</c:v>
                </c:pt>
                <c:pt idx="3" formatCode="0%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745-4294-B363-1271C904EE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57837824"/>
        <c:axId val="67153856"/>
        <c:axId val="0"/>
      </c:bar3DChart>
      <c:catAx>
        <c:axId val="1578378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67153856"/>
        <c:crosses val="autoZero"/>
        <c:auto val="1"/>
        <c:lblAlgn val="ctr"/>
        <c:lblOffset val="100"/>
        <c:noMultiLvlLbl val="0"/>
      </c:catAx>
      <c:valAx>
        <c:axId val="67153856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578378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656337"/>
            <a:ext cx="3189608" cy="3603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6246073"/>
            <a:ext cx="2054225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8411" y="181119"/>
            <a:ext cx="9880821" cy="1434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88976" y="1715490"/>
            <a:ext cx="522995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ебенок-особый пациент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620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053516218"/>
              </p:ext>
            </p:extLst>
          </p:nvPr>
        </p:nvGraphicFramePr>
        <p:xfrm>
          <a:off x="-396552" y="593350"/>
          <a:ext cx="5544616" cy="31167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142678449"/>
              </p:ext>
            </p:extLst>
          </p:nvPr>
        </p:nvGraphicFramePr>
        <p:xfrm>
          <a:off x="2267744" y="3284984"/>
          <a:ext cx="6696744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8969" y="1990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270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0603" y="260648"/>
            <a:ext cx="8856984" cy="66857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Цель</a:t>
            </a: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Роль </a:t>
            </a: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медицинской сестры при  общении с детьми с нарушениями опорно-двигательного аппарата и их родителями.</a:t>
            </a:r>
          </a:p>
          <a:p>
            <a:pPr marL="457200"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Задачи:</a:t>
            </a:r>
            <a:endParaRPr lang="ru-RU" sz="28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Изучить современные источники литературы по данной теме</a:t>
            </a:r>
            <a:r>
              <a:rPr lang="ru-RU" sz="2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Wingdings"/>
              <a:buChar char=""/>
            </a:pP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Рассмотреть современные методы по оказанию помощи детям с нарушениями опорно-двигательного аппарата</a:t>
            </a:r>
            <a:r>
              <a:rPr lang="ru-RU" sz="2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Wingdings"/>
              <a:buChar char=""/>
            </a:pP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Рассмотреть особенности профессионального </a:t>
            </a:r>
            <a:r>
              <a:rPr lang="ru-RU" sz="2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общения.</a:t>
            </a:r>
            <a:endParaRPr lang="ru-RU" sz="2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Wingdings"/>
              <a:buChar char=""/>
            </a:pP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42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E:\Особый ребенок\IMG_69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355205"/>
            <a:ext cx="4131381" cy="275425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E:\Особый ребенок\шилов 15.09.09. 0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264" y="3970112"/>
            <a:ext cx="3679629" cy="275972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E:\Особый ребенок\IMG_652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265" y="252028"/>
            <a:ext cx="4001628" cy="266429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E:\Особый ребенок\Музей Провианские магазины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268760"/>
            <a:ext cx="3024336" cy="453650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E:\Особый ребенок\S500808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970112"/>
            <a:ext cx="3851920" cy="288893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1728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5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75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1089</TotalTime>
  <Words>51</Words>
  <Application>Microsoft Office PowerPoint</Application>
  <PresentationFormat>Экран (4:3)</PresentationFormat>
  <Paragraphs>11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Calibri</vt:lpstr>
      <vt:lpstr>Georgia</vt:lpstr>
      <vt:lpstr>Times New Roman</vt:lpstr>
      <vt:lpstr>Trebuchet MS</vt:lpstr>
      <vt:lpstr>Wingdings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Светлана Анатольевна Литвиненко</cp:lastModifiedBy>
  <cp:revision>107</cp:revision>
  <dcterms:created xsi:type="dcterms:W3CDTF">2019-10-13T11:48:40Z</dcterms:created>
  <dcterms:modified xsi:type="dcterms:W3CDTF">2022-02-09T10:13:02Z</dcterms:modified>
</cp:coreProperties>
</file>