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54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66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10" d="100"/>
          <a:sy n="110" d="100"/>
        </p:scale>
        <p:origin x="-16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61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skemich.schoolrm.ru/sveden/employees/46326/479443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nsportal.ru/detskiy-sad/raznoe/2022/02/04/2022g-predstavlenie-pedagogicheskogo-opyta-vospitatelya-mdobu" TargetMode="External"/><Relationship Id="rId5" Type="http://schemas.openxmlformats.org/officeDocument/2006/relationships/hyperlink" Target="https://nsportal.ru/lyudmila-viktorovna-noskova" TargetMode="External"/><Relationship Id="rId4" Type="http://schemas.openxmlformats.org/officeDocument/2006/relationships/hyperlink" Target="https://dskemich.schoolrm.ru/sveden/employees/46326/479450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upload2.schoolrm.ru/iblock/b09/b09a792ee9667846a00b07a1eb20b7bf/portfolio_chast_1-_-kopiya.pptx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990600"/>
            <a:ext cx="5867400" cy="1470025"/>
          </a:xfrm>
        </p:spPr>
        <p:txBody>
          <a:bodyPr>
            <a:noAutofit/>
          </a:bodyPr>
          <a:lstStyle/>
          <a:p>
            <a:r>
              <a:rPr lang="ru-RU" altLang="ru-RU" sz="1800" b="1" i="1" dirty="0" smtClean="0">
                <a:solidFill>
                  <a:srgbClr val="CC0000"/>
                </a:solidFill>
              </a:rPr>
              <a:t/>
            </a:r>
            <a:br>
              <a:rPr lang="ru-RU" altLang="ru-RU" sz="1800" b="1" i="1" dirty="0" smtClean="0">
                <a:solidFill>
                  <a:srgbClr val="CC0000"/>
                </a:solidFill>
              </a:rPr>
            </a:br>
            <a:r>
              <a:rPr lang="ru-RU" altLang="ru-RU" sz="1800" b="1" i="1" dirty="0" smtClean="0">
                <a:solidFill>
                  <a:srgbClr val="CC0000"/>
                </a:solidFill>
              </a:rPr>
              <a:t/>
            </a:r>
            <a:br>
              <a:rPr lang="ru-RU" altLang="ru-RU" sz="1800" b="1" i="1" dirty="0" smtClean="0">
                <a:solidFill>
                  <a:srgbClr val="CC0000"/>
                </a:solidFill>
              </a:rPr>
            </a:b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Министерство образования Республики Мордовия </a:t>
            </a:r>
            <a:b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МДОБУ «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Кемлянский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детский сад комбинированного вида»</a:t>
            </a:r>
            <a:b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Ичалковского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</a:t>
            </a:r>
            <a:r>
              <a:rPr lang="ru-RU" sz="1600" i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600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altLang="ru-RU" sz="2800" b="1" i="1" dirty="0" smtClean="0">
                <a:solidFill>
                  <a:srgbClr val="CC0000"/>
                </a:solidFill>
              </a:rPr>
              <a:t/>
            </a:r>
            <a:br>
              <a:rPr lang="ru-RU" altLang="ru-RU" sz="2800" b="1" i="1" dirty="0" smtClean="0">
                <a:solidFill>
                  <a:srgbClr val="CC0000"/>
                </a:solidFill>
              </a:rPr>
            </a:br>
            <a:r>
              <a:rPr lang="ru-RU" altLang="ru-RU" sz="3200" i="1" dirty="0" smtClean="0">
                <a:solidFill>
                  <a:srgbClr val="CC0000"/>
                </a:solidFill>
              </a:rPr>
              <a:t/>
            </a:r>
            <a:br>
              <a:rPr lang="ru-RU" altLang="ru-RU" sz="3200" i="1" dirty="0" smtClean="0">
                <a:solidFill>
                  <a:srgbClr val="CC0000"/>
                </a:solidFill>
              </a:rPr>
            </a:br>
            <a:r>
              <a:rPr lang="ru-RU" altLang="ru-RU" sz="2000" b="1" i="1" dirty="0" smtClean="0">
                <a:solidFill>
                  <a:srgbClr val="000099"/>
                </a:solidFill>
              </a:rPr>
              <a:t/>
            </a:r>
            <a:br>
              <a:rPr lang="ru-RU" altLang="ru-RU" sz="2000" b="1" i="1" dirty="0" smtClean="0">
                <a:solidFill>
                  <a:srgbClr val="000099"/>
                </a:solidFill>
              </a:rPr>
            </a:br>
            <a:r>
              <a:rPr lang="ru-RU" altLang="ru-RU" sz="2800" b="1" i="1" dirty="0" smtClean="0">
                <a:solidFill>
                  <a:srgbClr val="000099"/>
                </a:solidFill>
              </a:rPr>
              <a:t/>
            </a:r>
            <a:br>
              <a:rPr lang="ru-RU" altLang="ru-RU" sz="2800" b="1" i="1" dirty="0" smtClean="0">
                <a:solidFill>
                  <a:srgbClr val="000099"/>
                </a:solidFill>
              </a:rPr>
            </a:br>
            <a:r>
              <a:rPr lang="ru-RU" altLang="ru-RU" sz="2800" b="1" i="1" dirty="0" smtClean="0">
                <a:solidFill>
                  <a:srgbClr val="000099"/>
                </a:solidFill>
              </a:rPr>
              <a:t/>
            </a:r>
            <a:br>
              <a:rPr lang="ru-RU" altLang="ru-RU" sz="2800" b="1" i="1" dirty="0" smtClean="0">
                <a:solidFill>
                  <a:srgbClr val="000099"/>
                </a:solidFill>
              </a:rPr>
            </a:br>
            <a:r>
              <a:rPr lang="ru-RU" altLang="ru-RU" sz="2800" b="1" i="1" dirty="0" smtClean="0">
                <a:solidFill>
                  <a:srgbClr val="000099"/>
                </a:solidFill>
              </a:rPr>
              <a:t/>
            </a:r>
            <a:br>
              <a:rPr lang="ru-RU" altLang="ru-RU" sz="2800" b="1" i="1" dirty="0" smtClean="0">
                <a:solidFill>
                  <a:srgbClr val="000099"/>
                </a:solidFill>
              </a:rPr>
            </a:br>
            <a:endParaRPr lang="ru-RU" sz="1800" dirty="0"/>
          </a:p>
        </p:txBody>
      </p:sp>
      <p:sp>
        <p:nvSpPr>
          <p:cNvPr id="4" name="Rectangle 2"/>
          <p:cNvSpPr txBox="1">
            <a:spLocks noGrp="1" noChangeArrowheads="1"/>
          </p:cNvSpPr>
          <p:nvPr>
            <p:ph type="subTitle" idx="1"/>
          </p:nvPr>
        </p:nvSpPr>
        <p:spPr>
          <a:xfrm>
            <a:off x="685800" y="1143000"/>
            <a:ext cx="5181600" cy="4572000"/>
          </a:xfrm>
          <a:prstGeom prst="rect">
            <a:avLst/>
          </a:prstGeom>
        </p:spPr>
        <p:txBody>
          <a:bodyPr vert="horz" lIns="90000" tIns="46800" rIns="90000" bIns="46800" rtlCol="0">
            <a:noAutofit/>
          </a:bodyPr>
          <a:lstStyle/>
          <a:p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</a:rPr>
              <a:t>ПОРТФОЛИО</a:t>
            </a:r>
          </a:p>
          <a:p>
            <a:pPr lvl="0" defTabSz="631825">
              <a:spcBef>
                <a:spcPts val="0"/>
              </a:spcBef>
            </a:pPr>
            <a:r>
              <a:rPr lang="ru-RU" sz="180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Воспитателя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</a:rPr>
              <a:t> </a:t>
            </a:r>
          </a:p>
          <a:p>
            <a:pPr lvl="0" defTabSz="631825">
              <a:spcBef>
                <a:spcPts val="0"/>
              </a:spcBef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</a:rPr>
              <a:t>МДОБУ «</a:t>
            </a:r>
            <a:r>
              <a:rPr lang="ru-RU" sz="1800" dirty="0" err="1" smtClean="0">
                <a:solidFill>
                  <a:srgbClr val="002060"/>
                </a:solidFill>
                <a:latin typeface="Times New Roman" pitchFamily="18" charset="0"/>
              </a:rPr>
              <a:t>Кемлянский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</a:rPr>
              <a:t> детский сад</a:t>
            </a:r>
          </a:p>
          <a:p>
            <a:pPr defTabSz="631825">
              <a:spcBef>
                <a:spcPts val="0"/>
              </a:spcBef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</a:rPr>
              <a:t> комбинированного вида»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1800" dirty="0" err="1" smtClean="0">
                <a:solidFill>
                  <a:srgbClr val="002060"/>
                </a:solidFill>
                <a:latin typeface="Times New Roman" pitchFamily="18" charset="0"/>
              </a:rPr>
              <a:t>Ичалковского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</a:rPr>
              <a:t> муниципального района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ru-RU" alt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 </a:t>
            </a:r>
            <a:r>
              <a:rPr kumimoji="0" lang="ru-RU" altLang="ru-R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Прончатовой</a:t>
            </a:r>
            <a:r>
              <a:rPr kumimoji="0" lang="ru-RU" altLang="ru-RU" sz="20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 Людмилы Викторовны</a:t>
            </a:r>
            <a:endParaRPr kumimoji="0" lang="ru-RU" alt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6" charset="0"/>
              <a:ea typeface="+mn-ea"/>
              <a:cs typeface="+mn-cs"/>
            </a:endParaRPr>
          </a:p>
        </p:txBody>
      </p:sp>
      <p:pic>
        <p:nvPicPr>
          <p:cNvPr id="5" name="Рисунок 4" descr="Прончатова Л.В.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248400" y="152400"/>
            <a:ext cx="2362200" cy="31242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62000" y="2819400"/>
            <a:ext cx="555836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Общие сведения о воспитателе: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2400" y="3124201"/>
            <a:ext cx="8991600" cy="41395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30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1300" b="1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Фамилия, имя, отчество: </a:t>
            </a:r>
            <a:r>
              <a:rPr lang="ru-RU" sz="1300" i="1" dirty="0" err="1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Прончатова</a:t>
            </a:r>
            <a:r>
              <a:rPr lang="ru-RU" sz="1300" i="1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Людмила Викторовна</a:t>
            </a:r>
          </a:p>
          <a:p>
            <a:r>
              <a:rPr lang="ru-RU" sz="130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1300" b="1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Дата рождения:</a:t>
            </a:r>
            <a:r>
              <a:rPr lang="ru-RU" sz="1300" b="1" i="1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i="1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10.12.1983г.</a:t>
            </a:r>
            <a:endParaRPr lang="ru-RU" sz="1300" i="1" u="sng" dirty="0" smtClean="0">
              <a:ln w="11430"/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1300" b="1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Образование:</a:t>
            </a:r>
            <a:r>
              <a:rPr lang="ru-RU" sz="130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i="1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высшее</a:t>
            </a:r>
            <a:endParaRPr lang="ru-RU" sz="1300" i="1" u="sng" dirty="0" smtClean="0">
              <a:ln w="11430"/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1300" b="1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и когда окончила: </a:t>
            </a:r>
            <a:r>
              <a:rPr lang="ru-RU" sz="130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ГОУВПО </a:t>
            </a:r>
            <a:r>
              <a:rPr lang="ru-RU" sz="1300" i="1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Мордовский государственный педагогический институт им. </a:t>
            </a:r>
            <a:r>
              <a:rPr lang="ru-RU" sz="1300" i="1" dirty="0" err="1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М.Е.Евсевьева</a:t>
            </a:r>
            <a:r>
              <a:rPr lang="ru-RU" sz="1300" i="1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Организатор-методист дошкольного образования по специальности «Педагогика и методика дошкольного образования» с дополнительной специальностью «Педагогика и психология, 2009г.</a:t>
            </a:r>
            <a:endParaRPr lang="ru-RU" sz="1300" i="1" u="sng" dirty="0" smtClean="0">
              <a:ln w="11430"/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1300" b="1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Квалификационная категория: </a:t>
            </a:r>
            <a:r>
              <a:rPr lang="ru-RU" sz="1300" i="1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первая квалификационная категория</a:t>
            </a:r>
            <a:endParaRPr lang="ru-RU" sz="1300" i="1" u="sng" dirty="0" smtClean="0">
              <a:ln w="11430"/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1300" b="1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Дата прохождения аттестации: </a:t>
            </a:r>
            <a:r>
              <a:rPr lang="ru-RU" sz="1300" i="1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приказ № 428 от 22.05.2017г</a:t>
            </a:r>
            <a:endParaRPr lang="ru-RU" sz="1300" i="1" u="sng" dirty="0" smtClean="0">
              <a:ln w="11430"/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1300" b="1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Дата прохождения курсов: </a:t>
            </a:r>
            <a:r>
              <a:rPr lang="ru-RU" sz="130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Общество с ограниченной ответственностью «Результат» </a:t>
            </a:r>
            <a:r>
              <a:rPr lang="ru-RU" sz="1300" i="1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«Современные подходы к организации образования дошкольников в новых  условиях»,2020г.</a:t>
            </a:r>
          </a:p>
          <a:p>
            <a:r>
              <a:rPr lang="ru-RU" sz="130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1300" b="1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Стаж работы: </a:t>
            </a:r>
            <a:r>
              <a:rPr lang="ru-RU" sz="1300" i="1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17 лет</a:t>
            </a:r>
          </a:p>
          <a:p>
            <a:pPr lvl="0"/>
            <a:r>
              <a:rPr lang="ru-RU" sz="1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*Сайт образовательной организации (личная страница)</a:t>
            </a:r>
            <a:r>
              <a:rPr lang="en-US" sz="1400" b="1" i="1" u="sng" dirty="0" smtClean="0">
                <a:hlinkClick r:id="rId3"/>
              </a:rPr>
              <a:t> </a:t>
            </a:r>
            <a:r>
              <a:rPr lang="en-US" sz="1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https://dskemich.schoolrm.ru/sveden/employees/46326/479450/</a:t>
            </a:r>
            <a:endParaRPr lang="ru-RU" sz="13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i="1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1300" b="1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Личный сайт: </a:t>
            </a:r>
            <a:r>
              <a:rPr lang="en-US" sz="13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https://nsportal.ru/lyudmila-viktorovna-noskova</a:t>
            </a:r>
            <a:endParaRPr lang="ru-RU" sz="1300" i="1" dirty="0" smtClean="0">
              <a:ln w="11430"/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1300" b="1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 самообразования: </a:t>
            </a:r>
            <a:r>
              <a:rPr lang="ru-RU" sz="13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«Использование ИКТ в экологическом воспитании дошкольников»</a:t>
            </a:r>
            <a:r>
              <a:rPr lang="en-US" sz="13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300" b="1" i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13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*</a:t>
            </a:r>
            <a:r>
              <a:rPr lang="ru-RU" sz="1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Ссылка на педагогический опыт</a:t>
            </a:r>
            <a:r>
              <a:rPr lang="ru-RU" sz="1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13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 https://nsportal.ru/detskiy-sad/raznoe/2022/02/04/2022g-predstavlenie-pedagogicheskogo-opyta-vospitatelya-mdobu</a:t>
            </a:r>
            <a:endParaRPr lang="ru-RU" sz="13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300" b="1" i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3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Ссылка на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документов 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Прончатовой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Людмилы Викторовны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https://upload2.schoolrm.ru/iblock/b09/b09a792ee9667846a00b07a1eb20b7bf/portfolio_chast_1-_-kopiya.pptx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1001</TotalTime>
  <Words>161</Words>
  <Application>Microsoft Office PowerPoint</Application>
  <PresentationFormat>Экран (4:3)</PresentationFormat>
  <Paragraphs>21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Office Theme</vt:lpstr>
      <vt:lpstr>  Министерство образования Республики Мордовия  МДОБУ «Кемлянский детский сад комбинированного вида» Ичалковского муниципального района       </vt:lpstr>
      <vt:lpstr>      Ссылка на портфолио  документов  Прончатовой Людмилы Викторовны https://upload2.schoolrm.ru/iblock/b09/b09a792ee9667846a00b07a1eb20b7bf/portfolio_chast_1-_-kopiya.pptx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образования РМ  Портфолио  Прончатовой Людмилы Викторовны  воспитателя МДОБУ «Кемлянский детский сад комбинированного вида»  Ичалковского муниципального района РМ</dc:title>
  <dc:creator>Евгений</dc:creator>
  <cp:lastModifiedBy>Username</cp:lastModifiedBy>
  <cp:revision>135</cp:revision>
  <dcterms:created xsi:type="dcterms:W3CDTF">2017-02-16T11:48:49Z</dcterms:created>
  <dcterms:modified xsi:type="dcterms:W3CDTF">2022-02-09T12:58:31Z</dcterms:modified>
</cp:coreProperties>
</file>