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75" r:id="rId5"/>
    <p:sldId id="262" r:id="rId6"/>
    <p:sldId id="271" r:id="rId7"/>
    <p:sldId id="264" r:id="rId8"/>
    <p:sldId id="263" r:id="rId9"/>
    <p:sldId id="276" r:id="rId10"/>
    <p:sldId id="265" r:id="rId11"/>
    <p:sldId id="272" r:id="rId12"/>
    <p:sldId id="277" r:id="rId13"/>
    <p:sldId id="270" r:id="rId14"/>
    <p:sldId id="269" r:id="rId15"/>
    <p:sldId id="278" r:id="rId16"/>
    <p:sldId id="268" r:id="rId17"/>
    <p:sldId id="259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9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97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88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4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37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94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40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5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1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50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04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18EBD-95A9-41C3-8F9A-5751C3132DE1}" type="datetimeFigureOut">
              <a:rPr lang="ru-RU" smtClean="0"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BF80A-C540-4308-889F-BACD15A21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4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2.jpe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4.png" Type="http://schemas.openxmlformats.org/officeDocument/2006/relationships/image"/><Relationship Id="rId7" Target="../media/image2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jpeg" Type="http://schemas.openxmlformats.org/officeDocument/2006/relationships/image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pn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3.pn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7" Target="../media/image18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11760" y="692696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                     Новоселовский детский сад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«Малышок» № 11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2276872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«Маленькие волшебники»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детьми раннего возраста с использованием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арт – методик в рамках образовательной программы «Теремок»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4031198"/>
            <a:ext cx="201622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Воспитатели: Юрина Е.Л. 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              Балаганская И.А.                                                                         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4625308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Новоселово 2019-2020гг.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5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764704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Методика «Водный мир:  лепим, играем, растем» с применением плавающего пластилина.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развивать мышление средствами предметно – орудийной и художественно – игровой деятельности;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развивать глубину зрительного восприятия(на воде – под водой), ориентацию в пространстве, координацию движений(мелкой моторики рук, а также всего тела ребенка).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укреплять физическое и психическое здоровье детей, создавая атмосферу благополучия и гармонии.</a:t>
            </a:r>
          </a:p>
        </p:txBody>
      </p:sp>
    </p:spTree>
    <p:extLst>
      <p:ext uri="{BB962C8B-B14F-4D97-AF65-F5344CB8AC3E}">
        <p14:creationId xmlns:p14="http://schemas.microsoft.com/office/powerpoint/2010/main" val="8312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4035"/>
            <a:ext cx="2520280" cy="3105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19240"/>
            <a:ext cx="2520280" cy="3359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09698"/>
            <a:ext cx="2232248" cy="297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6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20190"/>
            <a:ext cx="5328592" cy="342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196752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Коллективная работа «Божьи 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коровки»</a:t>
            </a:r>
          </a:p>
        </p:txBody>
      </p:sp>
    </p:spTree>
    <p:extLst>
      <p:ext uri="{BB962C8B-B14F-4D97-AF65-F5344CB8AC3E}">
        <p14:creationId xmlns:p14="http://schemas.microsoft.com/office/powerpoint/2010/main" val="1745122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764704"/>
            <a:ext cx="741682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Арт – методика многослойной лепки «Секреты </a:t>
            </a:r>
            <a:r>
              <a:rPr lang="ru-RU" sz="2800" b="1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миллефиори</a:t>
            </a:r>
            <a:r>
              <a:rPr lang="ru-RU" sz="28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- сформировать умения и навыки работы с пластилином: </a:t>
            </a:r>
            <a:r>
              <a:rPr lang="ru-RU" sz="2400" b="1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отщипывание</a:t>
            </a:r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скатывание, раскатывание, сплющивание, сгибание, складывание;</a:t>
            </a:r>
          </a:p>
          <a:p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- научить детей координировать движения пальцев и кистей рук;</a:t>
            </a:r>
          </a:p>
          <a:p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- развивать творческие способности, пространственное видение, образное мышление, мелкую моторику рук;</a:t>
            </a:r>
          </a:p>
          <a:p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- развивать художественный вкус и желание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экспериментировать</a:t>
            </a:r>
            <a:endParaRPr lang="ru-RU" sz="24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9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680654"/>
            <a:ext cx="2088233" cy="263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15489"/>
            <a:ext cx="2232248" cy="263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15489"/>
            <a:ext cx="1959444" cy="263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816" y="3505220"/>
            <a:ext cx="2015112" cy="268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062" y="3505220"/>
            <a:ext cx="2002186" cy="2674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620688"/>
            <a:ext cx="6628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</a:p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Волшебная гусеница»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6886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269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1052736"/>
            <a:ext cx="763284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 – методика «Театр на столе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создать условия для становления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–культурного опыта детей раннего возраста;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развивать воображение, поддерживать проявление фантазии и активности детей в театрализованной деятельности;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воспитывать культуру поведения; поддерживать желание выражать основные эмоции, реагировать на эмоции окружающих</a:t>
            </a:r>
          </a:p>
        </p:txBody>
      </p:sp>
    </p:spTree>
    <p:extLst>
      <p:ext uri="{BB962C8B-B14F-4D97-AF65-F5344CB8AC3E}">
        <p14:creationId xmlns:p14="http://schemas.microsoft.com/office/powerpoint/2010/main" val="362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99131"/>
            <a:ext cx="2192105" cy="292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2453848" cy="3282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97847"/>
            <a:ext cx="2948972" cy="219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82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928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1268760"/>
            <a:ext cx="6696744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АРТ-МЕТОДИКА «ЯРКИЕ СЛЕДЫ»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создать условия для творческой деятельности детей и экспериментирования с красками;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обучать приема нетрадиционной техники рисования и способами изображения с использованием различных материалов;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формировать навыки сотрудничества</a:t>
            </a:r>
          </a:p>
          <a:p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9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384376" cy="506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649" y="3284984"/>
            <a:ext cx="4392488" cy="261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836712"/>
            <a:ext cx="2088232" cy="2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36712"/>
            <a:ext cx="2088232" cy="2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8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7" y="692695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Осенний лес» (рисование на ткани)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90" y="1893025"/>
            <a:ext cx="3159254" cy="427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8024" y="692695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Коллективная работа «Снеговик»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использованием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штампиков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93025"/>
            <a:ext cx="3382963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379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340768"/>
            <a:ext cx="6768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АРТ-МЕТОДИКА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«РИСОВАНИЕ НА ПЕСКЕ(МАНКЕ)»</a:t>
            </a:r>
          </a:p>
          <a:p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развивать эмоциональную отзывчивость у детей;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развивать творческое воображение</a:t>
            </a:r>
          </a:p>
          <a:p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20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58952"/>
            <a:ext cx="3128094" cy="291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3738227"/>
            <a:ext cx="3128094" cy="241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658952"/>
            <a:ext cx="3024336" cy="291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3729723"/>
            <a:ext cx="3024336" cy="242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80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052736"/>
            <a:ext cx="727280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Арт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методика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Веселые </a:t>
            </a:r>
            <a:r>
              <a:rPr lang="ru-RU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мукосольки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малышей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познакомить с соленым тестом, как пластичным материалом, помочь выявить его свойства;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 условия для освоения базовых способов лепки;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инициировать мотивированное включение в совместную деятельность с взрослыми и другими детьми в процессе создания фигурок и рельефных «картинок» из соленого теста;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развивать восприятие, ассоциативное и наглядно – образное мышление, воображение, речь</a:t>
            </a:r>
          </a:p>
        </p:txBody>
      </p:sp>
    </p:spTree>
    <p:extLst>
      <p:ext uri="{BB962C8B-B14F-4D97-AF65-F5344CB8AC3E}">
        <p14:creationId xmlns:p14="http://schemas.microsoft.com/office/powerpoint/2010/main" val="11815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10743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2520280" cy="281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685602"/>
            <a:ext cx="2304256" cy="303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92696"/>
            <a:ext cx="208823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51" y="3610744"/>
            <a:ext cx="216024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58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908720"/>
            <a:ext cx="7078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Барельефная картинка из соленого теста</a:t>
            </a: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«Зимушка зима»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203" y="1862827"/>
            <a:ext cx="5930125" cy="415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5798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411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28</cp:revision>
  <dcterms:created xsi:type="dcterms:W3CDTF">2021-01-23T09:14:17Z</dcterms:created>
  <dcterms:modified xsi:type="dcterms:W3CDTF">2021-01-30T05:21:23Z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689108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