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56700" cy="6870700"/>
  <p:notesSz cx="9156700" cy="68707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6752" y="2129917"/>
            <a:ext cx="7783195" cy="14428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3505" y="3847592"/>
            <a:ext cx="6409690" cy="1717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50" b="0" i="0">
                <a:solidFill>
                  <a:srgbClr val="6F2F9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9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50" b="0" i="0">
                <a:solidFill>
                  <a:srgbClr val="6F2F9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835" y="1580261"/>
            <a:ext cx="3983164" cy="4534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15700" y="1580261"/>
            <a:ext cx="3983164" cy="4534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" y="9143"/>
            <a:ext cx="9144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44" y="9143"/>
            <a:ext cx="1984248" cy="685800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9144" y="9143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182880" y="0"/>
                </a:moveTo>
                <a:lnTo>
                  <a:pt x="0" y="0"/>
                </a:lnTo>
                <a:lnTo>
                  <a:pt x="0" y="6858000"/>
                </a:lnTo>
                <a:lnTo>
                  <a:pt x="182880" y="6858000"/>
                </a:lnTo>
                <a:lnTo>
                  <a:pt x="182880" y="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9144" y="722375"/>
            <a:ext cx="1369695" cy="502920"/>
          </a:xfrm>
          <a:custGeom>
            <a:avLst/>
            <a:gdLst/>
            <a:ahLst/>
            <a:cxnLst/>
            <a:rect l="l" t="t" r="r" b="b"/>
            <a:pathLst>
              <a:path w="1369695" h="502919">
                <a:moveTo>
                  <a:pt x="0" y="0"/>
                </a:moveTo>
                <a:lnTo>
                  <a:pt x="0" y="499744"/>
                </a:lnTo>
                <a:lnTo>
                  <a:pt x="1022527" y="502919"/>
                </a:lnTo>
                <a:lnTo>
                  <a:pt x="1123149" y="502919"/>
                </a:lnTo>
                <a:lnTo>
                  <a:pt x="1127798" y="498220"/>
                </a:lnTo>
                <a:lnTo>
                  <a:pt x="1129347" y="496696"/>
                </a:lnTo>
                <a:lnTo>
                  <a:pt x="1362456" y="266826"/>
                </a:lnTo>
                <a:lnTo>
                  <a:pt x="1369599" y="252618"/>
                </a:lnTo>
                <a:lnTo>
                  <a:pt x="1367813" y="245556"/>
                </a:lnTo>
                <a:lnTo>
                  <a:pt x="1362456" y="238505"/>
                </a:lnTo>
                <a:lnTo>
                  <a:pt x="1132801" y="11810"/>
                </a:lnTo>
                <a:lnTo>
                  <a:pt x="1127798" y="11810"/>
                </a:lnTo>
                <a:lnTo>
                  <a:pt x="1127798" y="7112"/>
                </a:lnTo>
                <a:lnTo>
                  <a:pt x="1123149" y="7112"/>
                </a:lnTo>
                <a:lnTo>
                  <a:pt x="1118323" y="2412"/>
                </a:lnTo>
                <a:lnTo>
                  <a:pt x="1022527" y="2412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50" b="0" i="0">
                <a:solidFill>
                  <a:srgbClr val="6F2F9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144" y="9143"/>
            <a:ext cx="9144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144" y="9143"/>
            <a:ext cx="1984248" cy="685800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9144" y="9143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182880" y="0"/>
                </a:moveTo>
                <a:lnTo>
                  <a:pt x="0" y="0"/>
                </a:lnTo>
                <a:lnTo>
                  <a:pt x="0" y="6858000"/>
                </a:lnTo>
                <a:lnTo>
                  <a:pt x="182880" y="6858000"/>
                </a:lnTo>
                <a:lnTo>
                  <a:pt x="182880" y="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27935" y="224103"/>
            <a:ext cx="5243830" cy="9378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950" b="0" i="0">
                <a:solidFill>
                  <a:srgbClr val="6F2F9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9899" y="1692858"/>
            <a:ext cx="7616901" cy="18624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95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13278" y="6389751"/>
            <a:ext cx="2930144" cy="3435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835" y="6389751"/>
            <a:ext cx="2106041" cy="3435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92824" y="6389751"/>
            <a:ext cx="2106041" cy="3435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" y="4334332"/>
            <a:ext cx="1369695" cy="777240"/>
          </a:xfrm>
          <a:custGeom>
            <a:avLst/>
            <a:gdLst/>
            <a:ahLst/>
            <a:cxnLst/>
            <a:rect l="l" t="t" r="r" b="b"/>
            <a:pathLst>
              <a:path w="1369695" h="777239">
                <a:moveTo>
                  <a:pt x="0" y="0"/>
                </a:moveTo>
                <a:lnTo>
                  <a:pt x="0" y="776421"/>
                </a:lnTo>
                <a:lnTo>
                  <a:pt x="974801" y="777162"/>
                </a:lnTo>
                <a:lnTo>
                  <a:pt x="984423" y="776357"/>
                </a:lnTo>
                <a:lnTo>
                  <a:pt x="992298" y="774241"/>
                </a:lnTo>
                <a:lnTo>
                  <a:pt x="998425" y="771269"/>
                </a:lnTo>
                <a:lnTo>
                  <a:pt x="1002804" y="767891"/>
                </a:lnTo>
                <a:lnTo>
                  <a:pt x="1002804" y="763192"/>
                </a:lnTo>
                <a:lnTo>
                  <a:pt x="1007465" y="763192"/>
                </a:lnTo>
                <a:lnTo>
                  <a:pt x="1362456" y="408735"/>
                </a:lnTo>
                <a:lnTo>
                  <a:pt x="1367670" y="400240"/>
                </a:lnTo>
                <a:lnTo>
                  <a:pt x="1369409" y="389542"/>
                </a:lnTo>
                <a:lnTo>
                  <a:pt x="1367670" y="377964"/>
                </a:lnTo>
                <a:lnTo>
                  <a:pt x="1362456" y="366825"/>
                </a:lnTo>
                <a:lnTo>
                  <a:pt x="1007465" y="17067"/>
                </a:lnTo>
                <a:lnTo>
                  <a:pt x="1007465" y="12368"/>
                </a:lnTo>
                <a:lnTo>
                  <a:pt x="1002804" y="12368"/>
                </a:lnTo>
                <a:lnTo>
                  <a:pt x="998425" y="8991"/>
                </a:lnTo>
                <a:lnTo>
                  <a:pt x="992298" y="6018"/>
                </a:lnTo>
                <a:lnTo>
                  <a:pt x="984423" y="3903"/>
                </a:lnTo>
                <a:lnTo>
                  <a:pt x="974801" y="309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ts val="7280"/>
              </a:lnSpc>
              <a:spcBef>
                <a:spcPts val="100"/>
              </a:spcBef>
            </a:pPr>
            <a:r>
              <a:rPr spc="-30" dirty="0"/>
              <a:t>Таблица</a:t>
            </a:r>
            <a:r>
              <a:rPr spc="80" dirty="0"/>
              <a:t> </a:t>
            </a:r>
            <a:r>
              <a:rPr spc="-35" dirty="0"/>
              <a:t>умножения</a:t>
            </a:r>
            <a:r>
              <a:rPr spc="190" dirty="0"/>
              <a:t> </a:t>
            </a:r>
            <a:r>
              <a:rPr spc="15" dirty="0"/>
              <a:t>и </a:t>
            </a:r>
            <a:r>
              <a:rPr spc="-1470" dirty="0"/>
              <a:t> </a:t>
            </a:r>
            <a:r>
              <a:rPr dirty="0"/>
              <a:t>деления</a:t>
            </a:r>
            <a:r>
              <a:rPr spc="135" dirty="0"/>
              <a:t> </a:t>
            </a:r>
            <a:r>
              <a:rPr spc="10" dirty="0"/>
              <a:t>с</a:t>
            </a:r>
            <a:r>
              <a:rPr spc="25" dirty="0"/>
              <a:t> </a:t>
            </a:r>
            <a:r>
              <a:rPr spc="-10" dirty="0"/>
              <a:t>числом</a:t>
            </a:r>
            <a:r>
              <a:rPr spc="120" dirty="0"/>
              <a:t> </a:t>
            </a:r>
            <a:r>
              <a:rPr spc="30" dirty="0"/>
              <a:t>8.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" y="4334332"/>
            <a:ext cx="1369695" cy="777240"/>
          </a:xfrm>
          <a:custGeom>
            <a:avLst/>
            <a:gdLst/>
            <a:ahLst/>
            <a:cxnLst/>
            <a:rect l="l" t="t" r="r" b="b"/>
            <a:pathLst>
              <a:path w="1369695" h="777239">
                <a:moveTo>
                  <a:pt x="0" y="0"/>
                </a:moveTo>
                <a:lnTo>
                  <a:pt x="0" y="776421"/>
                </a:lnTo>
                <a:lnTo>
                  <a:pt x="974801" y="777162"/>
                </a:lnTo>
                <a:lnTo>
                  <a:pt x="984423" y="776357"/>
                </a:lnTo>
                <a:lnTo>
                  <a:pt x="992298" y="774241"/>
                </a:lnTo>
                <a:lnTo>
                  <a:pt x="998425" y="771269"/>
                </a:lnTo>
                <a:lnTo>
                  <a:pt x="1002804" y="767891"/>
                </a:lnTo>
                <a:lnTo>
                  <a:pt x="1002804" y="763192"/>
                </a:lnTo>
                <a:lnTo>
                  <a:pt x="1007465" y="763192"/>
                </a:lnTo>
                <a:lnTo>
                  <a:pt x="1362456" y="408735"/>
                </a:lnTo>
                <a:lnTo>
                  <a:pt x="1367670" y="400240"/>
                </a:lnTo>
                <a:lnTo>
                  <a:pt x="1369409" y="389542"/>
                </a:lnTo>
                <a:lnTo>
                  <a:pt x="1367670" y="377964"/>
                </a:lnTo>
                <a:lnTo>
                  <a:pt x="1362456" y="366825"/>
                </a:lnTo>
                <a:lnTo>
                  <a:pt x="1007465" y="17067"/>
                </a:lnTo>
                <a:lnTo>
                  <a:pt x="1007465" y="12368"/>
                </a:lnTo>
                <a:lnTo>
                  <a:pt x="1002804" y="12368"/>
                </a:lnTo>
                <a:lnTo>
                  <a:pt x="998425" y="8991"/>
                </a:lnTo>
                <a:lnTo>
                  <a:pt x="992298" y="6018"/>
                </a:lnTo>
                <a:lnTo>
                  <a:pt x="984423" y="3903"/>
                </a:lnTo>
                <a:lnTo>
                  <a:pt x="974801" y="309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69899" y="910792"/>
            <a:ext cx="6429375" cy="93789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b="1" spc="10" dirty="0">
                <a:latin typeface="Times New Roman"/>
                <a:cs typeface="Times New Roman"/>
              </a:rPr>
              <a:t>Домашнее</a:t>
            </a:r>
            <a:r>
              <a:rPr b="1" spc="-100" dirty="0">
                <a:latin typeface="Times New Roman"/>
                <a:cs typeface="Times New Roman"/>
              </a:rPr>
              <a:t> </a:t>
            </a:r>
            <a:r>
              <a:rPr b="1" spc="20" dirty="0">
                <a:latin typeface="Times New Roman"/>
                <a:cs typeface="Times New Roman"/>
              </a:rPr>
              <a:t>задание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821051" y="2018725"/>
            <a:ext cx="3510279" cy="1930400"/>
          </a:xfrm>
          <a:prstGeom prst="rect">
            <a:avLst/>
          </a:prstGeom>
        </p:spPr>
        <p:txBody>
          <a:bodyPr vert="horz" wrap="square" lIns="0" tIns="1416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15"/>
              </a:spcBef>
            </a:pPr>
            <a:r>
              <a:rPr sz="5400" spc="15" dirty="0">
                <a:latin typeface="Times New Roman"/>
                <a:cs typeface="Times New Roman"/>
              </a:rPr>
              <a:t>Стр.63,</a:t>
            </a:r>
            <a:r>
              <a:rPr sz="5400" spc="-165" dirty="0">
                <a:latin typeface="Times New Roman"/>
                <a:cs typeface="Times New Roman"/>
              </a:rPr>
              <a:t> </a:t>
            </a:r>
            <a:r>
              <a:rPr sz="5400" spc="20" dirty="0">
                <a:latin typeface="Times New Roman"/>
                <a:cs typeface="Times New Roman"/>
              </a:rPr>
              <a:t>№2,</a:t>
            </a:r>
            <a:endParaRPr sz="5400">
              <a:latin typeface="Times New Roman"/>
              <a:cs typeface="Times New Roman"/>
            </a:endParaRPr>
          </a:p>
          <a:p>
            <a:pPr marL="10795" algn="ctr">
              <a:lnSpc>
                <a:spcPct val="100000"/>
              </a:lnSpc>
              <a:spcBef>
                <a:spcPts val="1020"/>
              </a:spcBef>
            </a:pPr>
            <a:r>
              <a:rPr sz="5400" spc="15" dirty="0">
                <a:latin typeface="Times New Roman"/>
                <a:cs typeface="Times New Roman"/>
              </a:rPr>
              <a:t>№4</a:t>
            </a:r>
            <a:r>
              <a:rPr sz="5400" spc="-60" dirty="0">
                <a:latin typeface="Times New Roman"/>
                <a:cs typeface="Times New Roman"/>
              </a:rPr>
              <a:t> </a:t>
            </a:r>
            <a:r>
              <a:rPr sz="5400" spc="10" dirty="0">
                <a:latin typeface="Times New Roman"/>
                <a:cs typeface="Times New Roman"/>
              </a:rPr>
              <a:t>(2)</a:t>
            </a:r>
            <a:endParaRPr sz="5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" y="722375"/>
            <a:ext cx="1369695" cy="502920"/>
          </a:xfrm>
          <a:custGeom>
            <a:avLst/>
            <a:gdLst/>
            <a:ahLst/>
            <a:cxnLst/>
            <a:rect l="l" t="t" r="r" b="b"/>
            <a:pathLst>
              <a:path w="1369695" h="502919">
                <a:moveTo>
                  <a:pt x="0" y="0"/>
                </a:moveTo>
                <a:lnTo>
                  <a:pt x="0" y="499744"/>
                </a:lnTo>
                <a:lnTo>
                  <a:pt x="1022527" y="502919"/>
                </a:lnTo>
                <a:lnTo>
                  <a:pt x="1123149" y="502919"/>
                </a:lnTo>
                <a:lnTo>
                  <a:pt x="1127798" y="498220"/>
                </a:lnTo>
                <a:lnTo>
                  <a:pt x="1129347" y="496696"/>
                </a:lnTo>
                <a:lnTo>
                  <a:pt x="1362456" y="266826"/>
                </a:lnTo>
                <a:lnTo>
                  <a:pt x="1369599" y="252618"/>
                </a:lnTo>
                <a:lnTo>
                  <a:pt x="1367813" y="245556"/>
                </a:lnTo>
                <a:lnTo>
                  <a:pt x="1362456" y="238505"/>
                </a:lnTo>
                <a:lnTo>
                  <a:pt x="1132801" y="11810"/>
                </a:lnTo>
                <a:lnTo>
                  <a:pt x="1127798" y="11810"/>
                </a:lnTo>
                <a:lnTo>
                  <a:pt x="1127798" y="7112"/>
                </a:lnTo>
                <a:lnTo>
                  <a:pt x="1123149" y="7112"/>
                </a:lnTo>
                <a:lnTo>
                  <a:pt x="1118323" y="2412"/>
                </a:lnTo>
                <a:lnTo>
                  <a:pt x="1022527" y="2412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25522" y="380999"/>
            <a:ext cx="3981069" cy="72263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84426" y="1290319"/>
            <a:ext cx="5398389" cy="73456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66544" y="2679191"/>
            <a:ext cx="4800600" cy="31181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" y="722375"/>
            <a:ext cx="1369695" cy="502920"/>
          </a:xfrm>
          <a:custGeom>
            <a:avLst/>
            <a:gdLst/>
            <a:ahLst/>
            <a:cxnLst/>
            <a:rect l="l" t="t" r="r" b="b"/>
            <a:pathLst>
              <a:path w="1369695" h="502919">
                <a:moveTo>
                  <a:pt x="0" y="0"/>
                </a:moveTo>
                <a:lnTo>
                  <a:pt x="0" y="499744"/>
                </a:lnTo>
                <a:lnTo>
                  <a:pt x="1022527" y="502919"/>
                </a:lnTo>
                <a:lnTo>
                  <a:pt x="1123149" y="502919"/>
                </a:lnTo>
                <a:lnTo>
                  <a:pt x="1127798" y="498220"/>
                </a:lnTo>
                <a:lnTo>
                  <a:pt x="1129347" y="496696"/>
                </a:lnTo>
                <a:lnTo>
                  <a:pt x="1362456" y="266826"/>
                </a:lnTo>
                <a:lnTo>
                  <a:pt x="1369599" y="252618"/>
                </a:lnTo>
                <a:lnTo>
                  <a:pt x="1367813" y="245556"/>
                </a:lnTo>
                <a:lnTo>
                  <a:pt x="1362456" y="238505"/>
                </a:lnTo>
                <a:lnTo>
                  <a:pt x="1132801" y="11810"/>
                </a:lnTo>
                <a:lnTo>
                  <a:pt x="1127798" y="11810"/>
                </a:lnTo>
                <a:lnTo>
                  <a:pt x="1127798" y="7112"/>
                </a:lnTo>
                <a:lnTo>
                  <a:pt x="1123149" y="7112"/>
                </a:lnTo>
                <a:lnTo>
                  <a:pt x="1118323" y="2412"/>
                </a:lnTo>
                <a:lnTo>
                  <a:pt x="1022527" y="2412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374773" y="473836"/>
            <a:ext cx="4005579" cy="6407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000" b="1" spc="-20" dirty="0">
                <a:latin typeface="Times New Roman"/>
                <a:cs typeface="Times New Roman"/>
              </a:rPr>
              <a:t>Сегодня</a:t>
            </a:r>
            <a:r>
              <a:rPr sz="4000" b="1" spc="-120" dirty="0">
                <a:latin typeface="Times New Roman"/>
                <a:cs typeface="Times New Roman"/>
              </a:rPr>
              <a:t> </a:t>
            </a:r>
            <a:r>
              <a:rPr sz="4000" b="1" spc="5" dirty="0">
                <a:latin typeface="Times New Roman"/>
                <a:cs typeface="Times New Roman"/>
              </a:rPr>
              <a:t>на</a:t>
            </a:r>
            <a:r>
              <a:rPr sz="4000" b="1" spc="-30" dirty="0">
                <a:latin typeface="Times New Roman"/>
                <a:cs typeface="Times New Roman"/>
              </a:rPr>
              <a:t> </a:t>
            </a:r>
            <a:r>
              <a:rPr sz="4000" b="1" spc="-20" dirty="0">
                <a:latin typeface="Times New Roman"/>
                <a:cs typeface="Times New Roman"/>
              </a:rPr>
              <a:t>уроке</a:t>
            </a:r>
            <a:endParaRPr sz="400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10121" y="1343977"/>
            <a:ext cx="8395335" cy="4987290"/>
            <a:chOff x="210121" y="1343977"/>
            <a:chExt cx="8395335" cy="4987290"/>
          </a:xfrm>
        </p:grpSpPr>
        <p:sp>
          <p:nvSpPr>
            <p:cNvPr id="5" name="object 5"/>
            <p:cNvSpPr/>
            <p:nvPr/>
          </p:nvSpPr>
          <p:spPr>
            <a:xfrm>
              <a:off x="214884" y="2180843"/>
              <a:ext cx="7005320" cy="3327400"/>
            </a:xfrm>
            <a:custGeom>
              <a:avLst/>
              <a:gdLst/>
              <a:ahLst/>
              <a:cxnLst/>
              <a:rect l="l" t="t" r="r" b="b"/>
              <a:pathLst>
                <a:path w="7005320" h="3327400">
                  <a:moveTo>
                    <a:pt x="0" y="3327273"/>
                  </a:moveTo>
                  <a:lnTo>
                    <a:pt x="1385570" y="3327273"/>
                  </a:lnTo>
                  <a:lnTo>
                    <a:pt x="1385570" y="2496312"/>
                  </a:lnTo>
                  <a:lnTo>
                    <a:pt x="2771140" y="2496312"/>
                  </a:lnTo>
                </a:path>
                <a:path w="7005320" h="3327400">
                  <a:moveTo>
                    <a:pt x="1399032" y="2495169"/>
                  </a:moveTo>
                  <a:lnTo>
                    <a:pt x="2784602" y="2495169"/>
                  </a:lnTo>
                  <a:lnTo>
                    <a:pt x="2784602" y="1664208"/>
                  </a:lnTo>
                  <a:lnTo>
                    <a:pt x="4170171" y="1664208"/>
                  </a:lnTo>
                </a:path>
                <a:path w="7005320" h="3327400">
                  <a:moveTo>
                    <a:pt x="2843784" y="1663064"/>
                  </a:moveTo>
                  <a:lnTo>
                    <a:pt x="4229354" y="1663064"/>
                  </a:lnTo>
                  <a:lnTo>
                    <a:pt x="4229354" y="832103"/>
                  </a:lnTo>
                  <a:lnTo>
                    <a:pt x="5614924" y="832103"/>
                  </a:lnTo>
                </a:path>
                <a:path w="7005320" h="3327400">
                  <a:moveTo>
                    <a:pt x="4233671" y="830961"/>
                  </a:moveTo>
                  <a:lnTo>
                    <a:pt x="5619242" y="830961"/>
                  </a:lnTo>
                  <a:lnTo>
                    <a:pt x="5619242" y="0"/>
                  </a:lnTo>
                  <a:lnTo>
                    <a:pt x="7004812" y="0"/>
                  </a:lnTo>
                </a:path>
              </a:pathLst>
            </a:custGeom>
            <a:ln w="91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14884" y="5509259"/>
              <a:ext cx="0" cy="817244"/>
            </a:xfrm>
            <a:custGeom>
              <a:avLst/>
              <a:gdLst/>
              <a:ahLst/>
              <a:cxnLst/>
              <a:rect l="l" t="t" r="r" b="b"/>
              <a:pathLst>
                <a:path h="817245">
                  <a:moveTo>
                    <a:pt x="0" y="0"/>
                  </a:moveTo>
                  <a:lnTo>
                    <a:pt x="0" y="817079"/>
                  </a:lnTo>
                </a:path>
              </a:pathLst>
            </a:custGeom>
            <a:ln w="91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829299" y="1348739"/>
              <a:ext cx="2771140" cy="831215"/>
            </a:xfrm>
            <a:custGeom>
              <a:avLst/>
              <a:gdLst/>
              <a:ahLst/>
              <a:cxnLst/>
              <a:rect l="l" t="t" r="r" b="b"/>
              <a:pathLst>
                <a:path w="2771140" h="831214">
                  <a:moveTo>
                    <a:pt x="0" y="830961"/>
                  </a:moveTo>
                  <a:lnTo>
                    <a:pt x="1385570" y="830961"/>
                  </a:lnTo>
                  <a:lnTo>
                    <a:pt x="1385570" y="0"/>
                  </a:lnTo>
                  <a:lnTo>
                    <a:pt x="2771140" y="0"/>
                  </a:lnTo>
                </a:path>
              </a:pathLst>
            </a:custGeom>
            <a:ln w="91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358101" y="1455737"/>
            <a:ext cx="8265795" cy="480695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7033895" marR="5080">
              <a:lnSpc>
                <a:spcPct val="99100"/>
              </a:lnSpc>
              <a:spcBef>
                <a:spcPts val="140"/>
              </a:spcBef>
            </a:pPr>
            <a:r>
              <a:rPr sz="2000" b="1" spc="20" dirty="0">
                <a:latin typeface="Times New Roman"/>
                <a:cs typeface="Times New Roman"/>
              </a:rPr>
              <a:t>П</a:t>
            </a:r>
            <a:r>
              <a:rPr sz="2000" b="1" spc="5" dirty="0">
                <a:latin typeface="Times New Roman"/>
                <a:cs typeface="Times New Roman"/>
              </a:rPr>
              <a:t>о</a:t>
            </a:r>
            <a:r>
              <a:rPr sz="2000" b="1" dirty="0">
                <a:latin typeface="Times New Roman"/>
                <a:cs typeface="Times New Roman"/>
              </a:rPr>
              <a:t>и</a:t>
            </a:r>
            <a:r>
              <a:rPr sz="2000" b="1" spc="25" dirty="0">
                <a:latin typeface="Times New Roman"/>
                <a:cs typeface="Times New Roman"/>
              </a:rPr>
              <a:t>г</a:t>
            </a:r>
            <a:r>
              <a:rPr sz="2000" b="1" spc="40" dirty="0">
                <a:latin typeface="Times New Roman"/>
                <a:cs typeface="Times New Roman"/>
              </a:rPr>
              <a:t>р</a:t>
            </a:r>
            <a:r>
              <a:rPr sz="2000" b="1" spc="5" dirty="0">
                <a:latin typeface="Times New Roman"/>
                <a:cs typeface="Times New Roman"/>
              </a:rPr>
              <a:t>а</a:t>
            </a:r>
            <a:r>
              <a:rPr sz="2000" b="1" spc="-25" dirty="0">
                <a:latin typeface="Times New Roman"/>
                <a:cs typeface="Times New Roman"/>
              </a:rPr>
              <a:t>е</a:t>
            </a:r>
            <a:r>
              <a:rPr sz="2000" b="1" dirty="0">
                <a:latin typeface="Times New Roman"/>
                <a:cs typeface="Times New Roman"/>
              </a:rPr>
              <a:t>м.  </a:t>
            </a:r>
            <a:r>
              <a:rPr sz="2000" b="1" spc="-10" dirty="0">
                <a:latin typeface="Times New Roman"/>
                <a:cs typeface="Times New Roman"/>
              </a:rPr>
              <a:t>Подведем 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10" dirty="0">
                <a:latin typeface="Times New Roman"/>
                <a:cs typeface="Times New Roman"/>
              </a:rPr>
              <a:t>итоги.</a:t>
            </a:r>
            <a:endParaRPr sz="2000">
              <a:latin typeface="Times New Roman"/>
              <a:cs typeface="Times New Roman"/>
            </a:endParaRPr>
          </a:p>
          <a:p>
            <a:pPr marL="5731510" marR="37465">
              <a:lnSpc>
                <a:spcPts val="2380"/>
              </a:lnSpc>
              <a:spcBef>
                <a:spcPts val="1725"/>
              </a:spcBef>
            </a:pPr>
            <a:r>
              <a:rPr sz="2000" b="1" dirty="0">
                <a:latin typeface="Times New Roman"/>
                <a:cs typeface="Times New Roman"/>
              </a:rPr>
              <a:t>Вспомним,</a:t>
            </a:r>
            <a:r>
              <a:rPr sz="2000" b="1" spc="-114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как</a:t>
            </a:r>
            <a:r>
              <a:rPr sz="2000" b="1" spc="-125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найти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spc="10" dirty="0">
                <a:latin typeface="Times New Roman"/>
                <a:cs typeface="Times New Roman"/>
              </a:rPr>
              <a:t>площадь и </a:t>
            </a:r>
            <a:r>
              <a:rPr sz="2000" b="1" dirty="0">
                <a:latin typeface="Times New Roman"/>
                <a:cs typeface="Times New Roman"/>
              </a:rPr>
              <a:t>периметр 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прямоугольника</a:t>
            </a:r>
            <a:endParaRPr sz="2000">
              <a:latin typeface="Times New Roman"/>
              <a:cs typeface="Times New Roman"/>
            </a:endParaRPr>
          </a:p>
          <a:p>
            <a:pPr marL="4283075">
              <a:lnSpc>
                <a:spcPts val="1955"/>
              </a:lnSpc>
            </a:pPr>
            <a:r>
              <a:rPr sz="2000" b="1" dirty="0">
                <a:latin typeface="Times New Roman"/>
                <a:cs typeface="Times New Roman"/>
              </a:rPr>
              <a:t>Физ.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минутка</a:t>
            </a:r>
            <a:endParaRPr sz="2000">
              <a:latin typeface="Times New Roman"/>
              <a:cs typeface="Times New Roman"/>
            </a:endParaRPr>
          </a:p>
          <a:p>
            <a:pPr marL="1388110" marR="3260090" indent="1706245">
              <a:lnSpc>
                <a:spcPts val="6830"/>
              </a:lnSpc>
              <a:spcBef>
                <a:spcPts val="160"/>
              </a:spcBef>
            </a:pPr>
            <a:r>
              <a:rPr sz="2000" b="1" spc="70" dirty="0">
                <a:latin typeface="Times New Roman"/>
                <a:cs typeface="Times New Roman"/>
              </a:rPr>
              <a:t>Р</a:t>
            </a:r>
            <a:r>
              <a:rPr sz="2000" b="1" spc="5" dirty="0">
                <a:latin typeface="Times New Roman"/>
                <a:cs typeface="Times New Roman"/>
              </a:rPr>
              <a:t>або</a:t>
            </a:r>
            <a:r>
              <a:rPr sz="2000" b="1" spc="15" dirty="0">
                <a:latin typeface="Times New Roman"/>
                <a:cs typeface="Times New Roman"/>
              </a:rPr>
              <a:t>т</a:t>
            </a:r>
            <a:r>
              <a:rPr sz="2000" b="1" spc="5" dirty="0">
                <a:latin typeface="Times New Roman"/>
                <a:cs typeface="Times New Roman"/>
              </a:rPr>
              <a:t>а</a:t>
            </a:r>
            <a:r>
              <a:rPr sz="2000" b="1" spc="-145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с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з</a:t>
            </a:r>
            <a:r>
              <a:rPr sz="2000" b="1" spc="5" dirty="0">
                <a:latin typeface="Times New Roman"/>
                <a:cs typeface="Times New Roman"/>
              </a:rPr>
              <a:t>а</a:t>
            </a:r>
            <a:r>
              <a:rPr sz="2000" b="1" spc="-10" dirty="0">
                <a:latin typeface="Times New Roman"/>
                <a:cs typeface="Times New Roman"/>
              </a:rPr>
              <a:t>д</a:t>
            </a:r>
            <a:r>
              <a:rPr sz="2000" b="1" spc="-70" dirty="0">
                <a:latin typeface="Times New Roman"/>
                <a:cs typeface="Times New Roman"/>
              </a:rPr>
              <a:t>а</a:t>
            </a:r>
            <a:r>
              <a:rPr sz="2000" b="1" spc="20" dirty="0">
                <a:latin typeface="Times New Roman"/>
                <a:cs typeface="Times New Roman"/>
              </a:rPr>
              <a:t>ч</a:t>
            </a:r>
            <a:r>
              <a:rPr sz="2000" b="1" spc="-30" dirty="0">
                <a:latin typeface="Times New Roman"/>
                <a:cs typeface="Times New Roman"/>
              </a:rPr>
              <a:t>е</a:t>
            </a:r>
            <a:r>
              <a:rPr sz="2000" b="1" spc="5" dirty="0">
                <a:latin typeface="Times New Roman"/>
                <a:cs typeface="Times New Roman"/>
              </a:rPr>
              <a:t>й  </a:t>
            </a:r>
            <a:r>
              <a:rPr sz="2000" b="1" dirty="0">
                <a:latin typeface="Times New Roman"/>
                <a:cs typeface="Times New Roman"/>
              </a:rPr>
              <a:t>Минутка</a:t>
            </a:r>
            <a:r>
              <a:rPr sz="2000" b="1" spc="-8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чистописания.</a:t>
            </a:r>
            <a:endParaRPr sz="2000">
              <a:latin typeface="Times New Roman"/>
              <a:cs typeface="Times New Roman"/>
            </a:endParaRPr>
          </a:p>
          <a:p>
            <a:pPr marL="1388110">
              <a:lnSpc>
                <a:spcPts val="1420"/>
              </a:lnSpc>
            </a:pPr>
            <a:r>
              <a:rPr sz="2000" b="1" spc="-5" dirty="0">
                <a:latin typeface="Times New Roman"/>
                <a:cs typeface="Times New Roman"/>
              </a:rPr>
              <a:t>Посчитаем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устно.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b="1" spc="-10" dirty="0">
                <a:latin typeface="Times New Roman"/>
                <a:cs typeface="Times New Roman"/>
              </a:rPr>
              <a:t>Повторение</a:t>
            </a:r>
            <a:r>
              <a:rPr sz="2000" b="1" spc="-1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таблицы </a:t>
            </a:r>
            <a:r>
              <a:rPr sz="2000" b="1" spc="-10" dirty="0">
                <a:latin typeface="Times New Roman"/>
                <a:cs typeface="Times New Roman"/>
              </a:rPr>
              <a:t>умножения.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2879" y="1152143"/>
            <a:ext cx="4306824" cy="26791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" y="722375"/>
            <a:ext cx="1369695" cy="502920"/>
          </a:xfrm>
          <a:custGeom>
            <a:avLst/>
            <a:gdLst/>
            <a:ahLst/>
            <a:cxnLst/>
            <a:rect l="l" t="t" r="r" b="b"/>
            <a:pathLst>
              <a:path w="1369695" h="502919">
                <a:moveTo>
                  <a:pt x="0" y="0"/>
                </a:moveTo>
                <a:lnTo>
                  <a:pt x="0" y="499744"/>
                </a:lnTo>
                <a:lnTo>
                  <a:pt x="1022527" y="502919"/>
                </a:lnTo>
                <a:lnTo>
                  <a:pt x="1123149" y="502919"/>
                </a:lnTo>
                <a:lnTo>
                  <a:pt x="1127798" y="498220"/>
                </a:lnTo>
                <a:lnTo>
                  <a:pt x="1129347" y="496696"/>
                </a:lnTo>
                <a:lnTo>
                  <a:pt x="1362456" y="266826"/>
                </a:lnTo>
                <a:lnTo>
                  <a:pt x="1369599" y="252618"/>
                </a:lnTo>
                <a:lnTo>
                  <a:pt x="1367813" y="245556"/>
                </a:lnTo>
                <a:lnTo>
                  <a:pt x="1362456" y="238505"/>
                </a:lnTo>
                <a:lnTo>
                  <a:pt x="1132801" y="11810"/>
                </a:lnTo>
                <a:lnTo>
                  <a:pt x="1127798" y="11810"/>
                </a:lnTo>
                <a:lnTo>
                  <a:pt x="1127798" y="7112"/>
                </a:lnTo>
                <a:lnTo>
                  <a:pt x="1123149" y="7112"/>
                </a:lnTo>
                <a:lnTo>
                  <a:pt x="1118323" y="2412"/>
                </a:lnTo>
                <a:lnTo>
                  <a:pt x="1022527" y="2412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455417" y="1629742"/>
            <a:ext cx="8067040" cy="3728720"/>
            <a:chOff x="455417" y="1629742"/>
            <a:chExt cx="8067040" cy="372872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63240" y="1655063"/>
              <a:ext cx="2990088" cy="128016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0760" y="1634318"/>
              <a:ext cx="2956941" cy="124667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05368" y="2120768"/>
              <a:ext cx="96910" cy="201177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4140073" y="2014981"/>
              <a:ext cx="1616075" cy="545465"/>
            </a:xfrm>
            <a:custGeom>
              <a:avLst/>
              <a:gdLst/>
              <a:ahLst/>
              <a:cxnLst/>
              <a:rect l="l" t="t" r="r" b="b"/>
              <a:pathLst>
                <a:path w="1616075" h="545464">
                  <a:moveTo>
                    <a:pt x="1615948" y="0"/>
                  </a:moveTo>
                  <a:lnTo>
                    <a:pt x="1593850" y="38862"/>
                  </a:lnTo>
                  <a:lnTo>
                    <a:pt x="1581636" y="83818"/>
                  </a:lnTo>
                  <a:lnTo>
                    <a:pt x="1579117" y="143128"/>
                  </a:lnTo>
                  <a:lnTo>
                    <a:pt x="1579356" y="167915"/>
                  </a:lnTo>
                  <a:lnTo>
                    <a:pt x="1582927" y="212725"/>
                  </a:lnTo>
                  <a:lnTo>
                    <a:pt x="1590675" y="226949"/>
                  </a:lnTo>
                  <a:lnTo>
                    <a:pt x="1598422" y="225425"/>
                  </a:lnTo>
                  <a:lnTo>
                    <a:pt x="1615106" y="187134"/>
                  </a:lnTo>
                  <a:lnTo>
                    <a:pt x="1615948" y="144272"/>
                  </a:lnTo>
                  <a:lnTo>
                    <a:pt x="1615948" y="108174"/>
                  </a:lnTo>
                  <a:lnTo>
                    <a:pt x="1615948" y="72088"/>
                  </a:lnTo>
                  <a:lnTo>
                    <a:pt x="1615948" y="36026"/>
                  </a:lnTo>
                  <a:lnTo>
                    <a:pt x="1615948" y="0"/>
                  </a:lnTo>
                  <a:close/>
                </a:path>
                <a:path w="1616075" h="545464">
                  <a:moveTo>
                    <a:pt x="36829" y="318135"/>
                  </a:moveTo>
                  <a:lnTo>
                    <a:pt x="14731" y="357108"/>
                  </a:lnTo>
                  <a:lnTo>
                    <a:pt x="2464" y="402062"/>
                  </a:lnTo>
                  <a:lnTo>
                    <a:pt x="0" y="461390"/>
                  </a:lnTo>
                  <a:lnTo>
                    <a:pt x="238" y="486157"/>
                  </a:lnTo>
                  <a:lnTo>
                    <a:pt x="3810" y="530860"/>
                  </a:lnTo>
                  <a:lnTo>
                    <a:pt x="11556" y="545211"/>
                  </a:lnTo>
                  <a:lnTo>
                    <a:pt x="19303" y="543687"/>
                  </a:lnTo>
                  <a:lnTo>
                    <a:pt x="35988" y="505317"/>
                  </a:lnTo>
                  <a:lnTo>
                    <a:pt x="36829" y="462407"/>
                  </a:lnTo>
                  <a:lnTo>
                    <a:pt x="36829" y="426380"/>
                  </a:lnTo>
                  <a:lnTo>
                    <a:pt x="36829" y="390318"/>
                  </a:lnTo>
                  <a:lnTo>
                    <a:pt x="36829" y="354232"/>
                  </a:lnTo>
                  <a:lnTo>
                    <a:pt x="36829" y="318135"/>
                  </a:lnTo>
                  <a:close/>
                </a:path>
              </a:pathLst>
            </a:custGeom>
            <a:ln w="9153">
              <a:solidFill>
                <a:srgbClr val="CC99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05368" y="1738244"/>
              <a:ext cx="96910" cy="20066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3040760" y="1634318"/>
              <a:ext cx="2831465" cy="1247140"/>
            </a:xfrm>
            <a:custGeom>
              <a:avLst/>
              <a:gdLst/>
              <a:ahLst/>
              <a:cxnLst/>
              <a:rect l="l" t="t" r="r" b="b"/>
              <a:pathLst>
                <a:path w="2831465" h="1247139">
                  <a:moveTo>
                    <a:pt x="2091816" y="249979"/>
                  </a:moveTo>
                  <a:lnTo>
                    <a:pt x="2075402" y="291318"/>
                  </a:lnTo>
                  <a:lnTo>
                    <a:pt x="2074544" y="335323"/>
                  </a:lnTo>
                  <a:lnTo>
                    <a:pt x="2074544" y="388092"/>
                  </a:lnTo>
                  <a:lnTo>
                    <a:pt x="2074544" y="440860"/>
                  </a:lnTo>
                  <a:lnTo>
                    <a:pt x="2074544" y="493629"/>
                  </a:lnTo>
                  <a:lnTo>
                    <a:pt x="2074544" y="546397"/>
                  </a:lnTo>
                  <a:lnTo>
                    <a:pt x="2074544" y="599166"/>
                  </a:lnTo>
                  <a:lnTo>
                    <a:pt x="2074544" y="651934"/>
                  </a:lnTo>
                  <a:lnTo>
                    <a:pt x="2074759" y="674508"/>
                  </a:lnTo>
                  <a:lnTo>
                    <a:pt x="2077974" y="715942"/>
                  </a:lnTo>
                  <a:lnTo>
                    <a:pt x="2084831" y="729531"/>
                  </a:lnTo>
                  <a:lnTo>
                    <a:pt x="2091563" y="728261"/>
                  </a:lnTo>
                  <a:lnTo>
                    <a:pt x="2107660" y="689558"/>
                  </a:lnTo>
                  <a:lnTo>
                    <a:pt x="2108454" y="651934"/>
                  </a:lnTo>
                  <a:lnTo>
                    <a:pt x="2108454" y="598023"/>
                  </a:lnTo>
                  <a:lnTo>
                    <a:pt x="2108454" y="544116"/>
                  </a:lnTo>
                  <a:lnTo>
                    <a:pt x="2108454" y="490216"/>
                  </a:lnTo>
                  <a:lnTo>
                    <a:pt x="2108454" y="436326"/>
                  </a:lnTo>
                  <a:lnTo>
                    <a:pt x="2108454" y="382450"/>
                  </a:lnTo>
                  <a:lnTo>
                    <a:pt x="2108454" y="328592"/>
                  </a:lnTo>
                  <a:lnTo>
                    <a:pt x="2108261" y="304163"/>
                  </a:lnTo>
                  <a:lnTo>
                    <a:pt x="2105279" y="261282"/>
                  </a:lnTo>
                  <a:lnTo>
                    <a:pt x="2098675" y="248582"/>
                  </a:lnTo>
                  <a:lnTo>
                    <a:pt x="2091816" y="249979"/>
                  </a:lnTo>
                  <a:close/>
                </a:path>
                <a:path w="2831465" h="1247139">
                  <a:moveTo>
                    <a:pt x="1789684" y="310939"/>
                  </a:moveTo>
                  <a:lnTo>
                    <a:pt x="1772443" y="357294"/>
                  </a:lnTo>
                  <a:lnTo>
                    <a:pt x="1771650" y="406951"/>
                  </a:lnTo>
                  <a:lnTo>
                    <a:pt x="1771650" y="455402"/>
                  </a:lnTo>
                  <a:lnTo>
                    <a:pt x="1771650" y="503852"/>
                  </a:lnTo>
                  <a:lnTo>
                    <a:pt x="1771650" y="552303"/>
                  </a:lnTo>
                  <a:lnTo>
                    <a:pt x="1771650" y="600753"/>
                  </a:lnTo>
                  <a:lnTo>
                    <a:pt x="1771650" y="649204"/>
                  </a:lnTo>
                  <a:lnTo>
                    <a:pt x="1771650" y="697654"/>
                  </a:lnTo>
                  <a:lnTo>
                    <a:pt x="1771864" y="726295"/>
                  </a:lnTo>
                  <a:lnTo>
                    <a:pt x="1773578" y="765573"/>
                  </a:lnTo>
                  <a:lnTo>
                    <a:pt x="1782317" y="790491"/>
                  </a:lnTo>
                  <a:lnTo>
                    <a:pt x="1790064" y="788967"/>
                  </a:lnTo>
                  <a:lnTo>
                    <a:pt x="1806019" y="746327"/>
                  </a:lnTo>
                  <a:lnTo>
                    <a:pt x="1806702" y="700575"/>
                  </a:lnTo>
                  <a:lnTo>
                    <a:pt x="1806702" y="650474"/>
                  </a:lnTo>
                  <a:lnTo>
                    <a:pt x="1806702" y="600372"/>
                  </a:lnTo>
                  <a:lnTo>
                    <a:pt x="1806702" y="550271"/>
                  </a:lnTo>
                  <a:lnTo>
                    <a:pt x="1806702" y="500169"/>
                  </a:lnTo>
                  <a:lnTo>
                    <a:pt x="1806702" y="450068"/>
                  </a:lnTo>
                  <a:lnTo>
                    <a:pt x="1806702" y="399966"/>
                  </a:lnTo>
                  <a:lnTo>
                    <a:pt x="1806537" y="370705"/>
                  </a:lnTo>
                  <a:lnTo>
                    <a:pt x="1805255" y="331565"/>
                  </a:lnTo>
                  <a:lnTo>
                    <a:pt x="1797558" y="309288"/>
                  </a:lnTo>
                  <a:lnTo>
                    <a:pt x="1789684" y="310939"/>
                  </a:lnTo>
                  <a:close/>
                </a:path>
                <a:path w="2831465" h="1247139">
                  <a:moveTo>
                    <a:pt x="418973" y="587037"/>
                  </a:moveTo>
                  <a:lnTo>
                    <a:pt x="401875" y="628900"/>
                  </a:lnTo>
                  <a:lnTo>
                    <a:pt x="401192" y="676826"/>
                  </a:lnTo>
                  <a:lnTo>
                    <a:pt x="401192" y="689610"/>
                  </a:lnTo>
                  <a:lnTo>
                    <a:pt x="401192" y="702417"/>
                  </a:lnTo>
                  <a:lnTo>
                    <a:pt x="401192" y="715224"/>
                  </a:lnTo>
                  <a:lnTo>
                    <a:pt x="401192" y="728007"/>
                  </a:lnTo>
                  <a:lnTo>
                    <a:pt x="409670" y="726313"/>
                  </a:lnTo>
                  <a:lnTo>
                    <a:pt x="418147" y="724642"/>
                  </a:lnTo>
                  <a:lnTo>
                    <a:pt x="426624" y="722971"/>
                  </a:lnTo>
                  <a:lnTo>
                    <a:pt x="435101" y="721276"/>
                  </a:lnTo>
                  <a:lnTo>
                    <a:pt x="435101" y="708437"/>
                  </a:lnTo>
                  <a:lnTo>
                    <a:pt x="435101" y="695622"/>
                  </a:lnTo>
                  <a:lnTo>
                    <a:pt x="435101" y="682807"/>
                  </a:lnTo>
                  <a:lnTo>
                    <a:pt x="435101" y="669968"/>
                  </a:lnTo>
                  <a:lnTo>
                    <a:pt x="434909" y="645199"/>
                  </a:lnTo>
                  <a:lnTo>
                    <a:pt x="431926" y="600372"/>
                  </a:lnTo>
                  <a:lnTo>
                    <a:pt x="425450" y="585767"/>
                  </a:lnTo>
                  <a:lnTo>
                    <a:pt x="418973" y="587037"/>
                  </a:lnTo>
                  <a:close/>
                </a:path>
                <a:path w="2831465" h="1247139">
                  <a:moveTo>
                    <a:pt x="2268092" y="103167"/>
                  </a:moveTo>
                  <a:lnTo>
                    <a:pt x="2296836" y="97357"/>
                  </a:lnTo>
                  <a:lnTo>
                    <a:pt x="2325544" y="91547"/>
                  </a:lnTo>
                  <a:lnTo>
                    <a:pt x="2354228" y="85736"/>
                  </a:lnTo>
                  <a:lnTo>
                    <a:pt x="2382901" y="79926"/>
                  </a:lnTo>
                  <a:lnTo>
                    <a:pt x="2382901" y="134471"/>
                  </a:lnTo>
                  <a:lnTo>
                    <a:pt x="2382901" y="188992"/>
                  </a:lnTo>
                  <a:lnTo>
                    <a:pt x="2382901" y="243494"/>
                  </a:lnTo>
                  <a:lnTo>
                    <a:pt x="2382901" y="297984"/>
                  </a:lnTo>
                  <a:lnTo>
                    <a:pt x="2382901" y="352468"/>
                  </a:lnTo>
                  <a:lnTo>
                    <a:pt x="2398903" y="344828"/>
                  </a:lnTo>
                  <a:lnTo>
                    <a:pt x="2410332" y="329164"/>
                  </a:lnTo>
                  <a:lnTo>
                    <a:pt x="2417191" y="305498"/>
                  </a:lnTo>
                  <a:lnTo>
                    <a:pt x="2419477" y="273855"/>
                  </a:lnTo>
                  <a:lnTo>
                    <a:pt x="2419477" y="244137"/>
                  </a:lnTo>
                  <a:lnTo>
                    <a:pt x="2419477" y="214419"/>
                  </a:lnTo>
                  <a:lnTo>
                    <a:pt x="2419477" y="184701"/>
                  </a:lnTo>
                  <a:lnTo>
                    <a:pt x="2419477" y="154983"/>
                  </a:lnTo>
                  <a:lnTo>
                    <a:pt x="2420286" y="122741"/>
                  </a:lnTo>
                  <a:lnTo>
                    <a:pt x="2422715" y="97833"/>
                  </a:lnTo>
                  <a:lnTo>
                    <a:pt x="2426763" y="80260"/>
                  </a:lnTo>
                  <a:lnTo>
                    <a:pt x="2432430" y="70020"/>
                  </a:lnTo>
                  <a:lnTo>
                    <a:pt x="2460432" y="64398"/>
                  </a:lnTo>
                  <a:lnTo>
                    <a:pt x="2488422" y="58765"/>
                  </a:lnTo>
                  <a:lnTo>
                    <a:pt x="2516387" y="53107"/>
                  </a:lnTo>
                  <a:lnTo>
                    <a:pt x="2544317" y="47414"/>
                  </a:lnTo>
                  <a:lnTo>
                    <a:pt x="2538650" y="67774"/>
                  </a:lnTo>
                  <a:lnTo>
                    <a:pt x="2534602" y="91896"/>
                  </a:lnTo>
                  <a:lnTo>
                    <a:pt x="2532173" y="119780"/>
                  </a:lnTo>
                  <a:lnTo>
                    <a:pt x="2531364" y="151427"/>
                  </a:lnTo>
                  <a:lnTo>
                    <a:pt x="2531364" y="175887"/>
                  </a:lnTo>
                  <a:lnTo>
                    <a:pt x="2531364" y="200322"/>
                  </a:lnTo>
                  <a:lnTo>
                    <a:pt x="2531364" y="224758"/>
                  </a:lnTo>
                  <a:lnTo>
                    <a:pt x="2531364" y="249217"/>
                  </a:lnTo>
                  <a:lnTo>
                    <a:pt x="2529955" y="274030"/>
                  </a:lnTo>
                  <a:lnTo>
                    <a:pt x="2518612" y="318797"/>
                  </a:lnTo>
                  <a:lnTo>
                    <a:pt x="2495724" y="356754"/>
                  </a:lnTo>
                  <a:lnTo>
                    <a:pt x="2464649" y="390380"/>
                  </a:lnTo>
                  <a:lnTo>
                    <a:pt x="2434716" y="405935"/>
                  </a:lnTo>
                  <a:lnTo>
                    <a:pt x="2440860" y="406983"/>
                  </a:lnTo>
                  <a:lnTo>
                    <a:pt x="2498512" y="431293"/>
                  </a:lnTo>
                  <a:lnTo>
                    <a:pt x="2528282" y="486296"/>
                  </a:lnTo>
                  <a:lnTo>
                    <a:pt x="2531999" y="525823"/>
                  </a:lnTo>
                  <a:lnTo>
                    <a:pt x="2531999" y="556589"/>
                  </a:lnTo>
                  <a:lnTo>
                    <a:pt x="2531999" y="587355"/>
                  </a:lnTo>
                  <a:lnTo>
                    <a:pt x="2531999" y="618120"/>
                  </a:lnTo>
                  <a:lnTo>
                    <a:pt x="2531999" y="648886"/>
                  </a:lnTo>
                  <a:lnTo>
                    <a:pt x="2532808" y="680460"/>
                  </a:lnTo>
                  <a:lnTo>
                    <a:pt x="2535237" y="707544"/>
                  </a:lnTo>
                  <a:lnTo>
                    <a:pt x="2539285" y="730128"/>
                  </a:lnTo>
                  <a:lnTo>
                    <a:pt x="2544953" y="748200"/>
                  </a:lnTo>
                  <a:lnTo>
                    <a:pt x="2516951" y="753840"/>
                  </a:lnTo>
                  <a:lnTo>
                    <a:pt x="2488961" y="759503"/>
                  </a:lnTo>
                  <a:lnTo>
                    <a:pt x="2460996" y="765167"/>
                  </a:lnTo>
                  <a:lnTo>
                    <a:pt x="2433066" y="770806"/>
                  </a:lnTo>
                  <a:lnTo>
                    <a:pt x="2427398" y="754683"/>
                  </a:lnTo>
                  <a:lnTo>
                    <a:pt x="2423350" y="736024"/>
                  </a:lnTo>
                  <a:lnTo>
                    <a:pt x="2420921" y="714817"/>
                  </a:lnTo>
                  <a:lnTo>
                    <a:pt x="2420112" y="691050"/>
                  </a:lnTo>
                  <a:lnTo>
                    <a:pt x="2420112" y="654020"/>
                  </a:lnTo>
                  <a:lnTo>
                    <a:pt x="2420112" y="617025"/>
                  </a:lnTo>
                  <a:lnTo>
                    <a:pt x="2420112" y="580054"/>
                  </a:lnTo>
                  <a:lnTo>
                    <a:pt x="2420112" y="543095"/>
                  </a:lnTo>
                  <a:lnTo>
                    <a:pt x="2417780" y="512381"/>
                  </a:lnTo>
                  <a:lnTo>
                    <a:pt x="2410793" y="491501"/>
                  </a:lnTo>
                  <a:lnTo>
                    <a:pt x="2399162" y="480480"/>
                  </a:lnTo>
                  <a:lnTo>
                    <a:pt x="2382901" y="479341"/>
                  </a:lnTo>
                  <a:lnTo>
                    <a:pt x="2382901" y="529579"/>
                  </a:lnTo>
                  <a:lnTo>
                    <a:pt x="2382901" y="579831"/>
                  </a:lnTo>
                  <a:lnTo>
                    <a:pt x="2382901" y="630090"/>
                  </a:lnTo>
                  <a:lnTo>
                    <a:pt x="2382901" y="680349"/>
                  </a:lnTo>
                  <a:lnTo>
                    <a:pt x="2382901" y="730601"/>
                  </a:lnTo>
                  <a:lnTo>
                    <a:pt x="2382901" y="780839"/>
                  </a:lnTo>
                  <a:lnTo>
                    <a:pt x="2354228" y="786647"/>
                  </a:lnTo>
                  <a:lnTo>
                    <a:pt x="2325544" y="792444"/>
                  </a:lnTo>
                  <a:lnTo>
                    <a:pt x="2296836" y="798216"/>
                  </a:lnTo>
                  <a:lnTo>
                    <a:pt x="2268092" y="803953"/>
                  </a:lnTo>
                  <a:lnTo>
                    <a:pt x="2268092" y="753904"/>
                  </a:lnTo>
                  <a:lnTo>
                    <a:pt x="2268092" y="703852"/>
                  </a:lnTo>
                  <a:lnTo>
                    <a:pt x="2268092" y="153216"/>
                  </a:lnTo>
                  <a:lnTo>
                    <a:pt x="2268092" y="103167"/>
                  </a:lnTo>
                  <a:close/>
                </a:path>
                <a:path w="2831465" h="1247139">
                  <a:moveTo>
                    <a:pt x="1371980" y="283634"/>
                  </a:moveTo>
                  <a:lnTo>
                    <a:pt x="1398345" y="278300"/>
                  </a:lnTo>
                  <a:lnTo>
                    <a:pt x="1424686" y="272966"/>
                  </a:lnTo>
                  <a:lnTo>
                    <a:pt x="1451026" y="267632"/>
                  </a:lnTo>
                  <a:lnTo>
                    <a:pt x="1477390" y="262298"/>
                  </a:lnTo>
                  <a:lnTo>
                    <a:pt x="1481662" y="314067"/>
                  </a:lnTo>
                  <a:lnTo>
                    <a:pt x="1485924" y="365828"/>
                  </a:lnTo>
                  <a:lnTo>
                    <a:pt x="1490180" y="417582"/>
                  </a:lnTo>
                  <a:lnTo>
                    <a:pt x="1494429" y="469329"/>
                  </a:lnTo>
                  <a:lnTo>
                    <a:pt x="1498673" y="521071"/>
                  </a:lnTo>
                  <a:lnTo>
                    <a:pt x="1502913" y="572808"/>
                  </a:lnTo>
                  <a:lnTo>
                    <a:pt x="1507149" y="624543"/>
                  </a:lnTo>
                  <a:lnTo>
                    <a:pt x="1511384" y="676276"/>
                  </a:lnTo>
                  <a:lnTo>
                    <a:pt x="1515617" y="728007"/>
                  </a:lnTo>
                  <a:lnTo>
                    <a:pt x="1517692" y="675001"/>
                  </a:lnTo>
                  <a:lnTo>
                    <a:pt x="1519766" y="621988"/>
                  </a:lnTo>
                  <a:lnTo>
                    <a:pt x="1521841" y="568970"/>
                  </a:lnTo>
                  <a:lnTo>
                    <a:pt x="1523915" y="515949"/>
                  </a:lnTo>
                  <a:lnTo>
                    <a:pt x="1525989" y="462926"/>
                  </a:lnTo>
                  <a:lnTo>
                    <a:pt x="1528064" y="409905"/>
                  </a:lnTo>
                  <a:lnTo>
                    <a:pt x="1530138" y="356887"/>
                  </a:lnTo>
                  <a:lnTo>
                    <a:pt x="1532212" y="303874"/>
                  </a:lnTo>
                  <a:lnTo>
                    <a:pt x="1534287" y="250868"/>
                  </a:lnTo>
                  <a:lnTo>
                    <a:pt x="1586864" y="240264"/>
                  </a:lnTo>
                  <a:lnTo>
                    <a:pt x="1613153" y="234973"/>
                  </a:lnTo>
                  <a:lnTo>
                    <a:pt x="1639442" y="229659"/>
                  </a:lnTo>
                  <a:lnTo>
                    <a:pt x="1636128" y="281056"/>
                  </a:lnTo>
                  <a:lnTo>
                    <a:pt x="1632812" y="332453"/>
                  </a:lnTo>
                  <a:lnTo>
                    <a:pt x="1629495" y="383850"/>
                  </a:lnTo>
                  <a:lnTo>
                    <a:pt x="1626176" y="435247"/>
                  </a:lnTo>
                  <a:lnTo>
                    <a:pt x="1622853" y="486644"/>
                  </a:lnTo>
                  <a:lnTo>
                    <a:pt x="1619527" y="538041"/>
                  </a:lnTo>
                  <a:lnTo>
                    <a:pt x="1616196" y="589437"/>
                  </a:lnTo>
                  <a:lnTo>
                    <a:pt x="1612860" y="640834"/>
                  </a:lnTo>
                  <a:lnTo>
                    <a:pt x="1609518" y="692231"/>
                  </a:lnTo>
                  <a:lnTo>
                    <a:pt x="1606168" y="743628"/>
                  </a:lnTo>
                  <a:lnTo>
                    <a:pt x="1602408" y="799851"/>
                  </a:lnTo>
                  <a:lnTo>
                    <a:pt x="1598945" y="846419"/>
                  </a:lnTo>
                  <a:lnTo>
                    <a:pt x="1592961" y="910633"/>
                  </a:lnTo>
                  <a:lnTo>
                    <a:pt x="1585896" y="952035"/>
                  </a:lnTo>
                  <a:lnTo>
                    <a:pt x="1568519" y="1001273"/>
                  </a:lnTo>
                  <a:lnTo>
                    <a:pt x="1540890" y="1035474"/>
                  </a:lnTo>
                  <a:lnTo>
                    <a:pt x="1493135" y="1057781"/>
                  </a:lnTo>
                  <a:lnTo>
                    <a:pt x="1453038" y="1066684"/>
                  </a:lnTo>
                  <a:lnTo>
                    <a:pt x="1435417" y="1070209"/>
                  </a:lnTo>
                  <a:lnTo>
                    <a:pt x="1417796" y="1073733"/>
                  </a:lnTo>
                  <a:lnTo>
                    <a:pt x="1400175" y="1077257"/>
                  </a:lnTo>
                  <a:lnTo>
                    <a:pt x="1400175" y="1049254"/>
                  </a:lnTo>
                  <a:lnTo>
                    <a:pt x="1400175" y="1021250"/>
                  </a:lnTo>
                  <a:lnTo>
                    <a:pt x="1400175" y="993247"/>
                  </a:lnTo>
                  <a:lnTo>
                    <a:pt x="1400175" y="965243"/>
                  </a:lnTo>
                  <a:lnTo>
                    <a:pt x="1412488" y="962485"/>
                  </a:lnTo>
                  <a:lnTo>
                    <a:pt x="1442719" y="940859"/>
                  </a:lnTo>
                  <a:lnTo>
                    <a:pt x="1442719" y="929175"/>
                  </a:lnTo>
                  <a:lnTo>
                    <a:pt x="1442287" y="921533"/>
                  </a:lnTo>
                  <a:lnTo>
                    <a:pt x="1440973" y="906998"/>
                  </a:lnTo>
                  <a:lnTo>
                    <a:pt x="1438755" y="885580"/>
                  </a:lnTo>
                  <a:lnTo>
                    <a:pt x="1435608" y="857293"/>
                  </a:lnTo>
                  <a:lnTo>
                    <a:pt x="1429823" y="805131"/>
                  </a:lnTo>
                  <a:lnTo>
                    <a:pt x="1424039" y="752969"/>
                  </a:lnTo>
                  <a:lnTo>
                    <a:pt x="1418255" y="700809"/>
                  </a:lnTo>
                  <a:lnTo>
                    <a:pt x="1412470" y="648650"/>
                  </a:lnTo>
                  <a:lnTo>
                    <a:pt x="1406686" y="596493"/>
                  </a:lnTo>
                  <a:lnTo>
                    <a:pt x="1400902" y="544340"/>
                  </a:lnTo>
                  <a:lnTo>
                    <a:pt x="1395118" y="492189"/>
                  </a:lnTo>
                  <a:lnTo>
                    <a:pt x="1389333" y="440043"/>
                  </a:lnTo>
                  <a:lnTo>
                    <a:pt x="1383549" y="387901"/>
                  </a:lnTo>
                  <a:lnTo>
                    <a:pt x="1377765" y="335765"/>
                  </a:lnTo>
                  <a:lnTo>
                    <a:pt x="1371980" y="283634"/>
                  </a:lnTo>
                  <a:close/>
                </a:path>
                <a:path w="2831465" h="1247139">
                  <a:moveTo>
                    <a:pt x="594740" y="440225"/>
                  </a:moveTo>
                  <a:lnTo>
                    <a:pt x="630745" y="432966"/>
                  </a:lnTo>
                  <a:lnTo>
                    <a:pt x="666750" y="425684"/>
                  </a:lnTo>
                  <a:lnTo>
                    <a:pt x="702754" y="418401"/>
                  </a:lnTo>
                  <a:lnTo>
                    <a:pt x="743426" y="458677"/>
                  </a:lnTo>
                  <a:lnTo>
                    <a:pt x="748091" y="506221"/>
                  </a:lnTo>
                  <a:lnTo>
                    <a:pt x="752754" y="553772"/>
                  </a:lnTo>
                  <a:lnTo>
                    <a:pt x="757412" y="601325"/>
                  </a:lnTo>
                  <a:lnTo>
                    <a:pt x="762064" y="648878"/>
                  </a:lnTo>
                  <a:lnTo>
                    <a:pt x="766708" y="696428"/>
                  </a:lnTo>
                  <a:lnTo>
                    <a:pt x="771344" y="743972"/>
                  </a:lnTo>
                  <a:lnTo>
                    <a:pt x="775969" y="791507"/>
                  </a:lnTo>
                  <a:lnTo>
                    <a:pt x="780203" y="742168"/>
                  </a:lnTo>
                  <a:lnTo>
                    <a:pt x="784427" y="692830"/>
                  </a:lnTo>
                  <a:lnTo>
                    <a:pt x="788645" y="643495"/>
                  </a:lnTo>
                  <a:lnTo>
                    <a:pt x="792861" y="594165"/>
                  </a:lnTo>
                  <a:lnTo>
                    <a:pt x="797076" y="544841"/>
                  </a:lnTo>
                  <a:lnTo>
                    <a:pt x="801294" y="495524"/>
                  </a:lnTo>
                  <a:lnTo>
                    <a:pt x="805518" y="446216"/>
                  </a:lnTo>
                  <a:lnTo>
                    <a:pt x="809751" y="396918"/>
                  </a:lnTo>
                  <a:lnTo>
                    <a:pt x="882776" y="382139"/>
                  </a:lnTo>
                  <a:lnTo>
                    <a:pt x="955801" y="367454"/>
                  </a:lnTo>
                  <a:lnTo>
                    <a:pt x="955801" y="417528"/>
                  </a:lnTo>
                  <a:lnTo>
                    <a:pt x="955801" y="467603"/>
                  </a:lnTo>
                  <a:lnTo>
                    <a:pt x="955801" y="1068621"/>
                  </a:lnTo>
                  <a:lnTo>
                    <a:pt x="930939" y="1073596"/>
                  </a:lnTo>
                  <a:lnTo>
                    <a:pt x="906065" y="1078607"/>
                  </a:lnTo>
                  <a:lnTo>
                    <a:pt x="881167" y="1083641"/>
                  </a:lnTo>
                  <a:lnTo>
                    <a:pt x="856234" y="1088687"/>
                  </a:lnTo>
                  <a:lnTo>
                    <a:pt x="856234" y="1040338"/>
                  </a:lnTo>
                  <a:lnTo>
                    <a:pt x="856234" y="605198"/>
                  </a:lnTo>
                  <a:lnTo>
                    <a:pt x="851398" y="654503"/>
                  </a:lnTo>
                  <a:lnTo>
                    <a:pt x="846569" y="703814"/>
                  </a:lnTo>
                  <a:lnTo>
                    <a:pt x="841745" y="753130"/>
                  </a:lnTo>
                  <a:lnTo>
                    <a:pt x="836923" y="802448"/>
                  </a:lnTo>
                  <a:lnTo>
                    <a:pt x="832103" y="851769"/>
                  </a:lnTo>
                  <a:lnTo>
                    <a:pt x="827284" y="901089"/>
                  </a:lnTo>
                  <a:lnTo>
                    <a:pt x="822462" y="950408"/>
                  </a:lnTo>
                  <a:lnTo>
                    <a:pt x="817638" y="999723"/>
                  </a:lnTo>
                  <a:lnTo>
                    <a:pt x="812809" y="1049034"/>
                  </a:lnTo>
                  <a:lnTo>
                    <a:pt x="807974" y="1098339"/>
                  </a:lnTo>
                  <a:lnTo>
                    <a:pt x="760253" y="1108001"/>
                  </a:lnTo>
                  <a:lnTo>
                    <a:pt x="744347" y="1111166"/>
                  </a:lnTo>
                  <a:lnTo>
                    <a:pt x="738796" y="1058584"/>
                  </a:lnTo>
                  <a:lnTo>
                    <a:pt x="733239" y="1005994"/>
                  </a:lnTo>
                  <a:lnTo>
                    <a:pt x="727677" y="953399"/>
                  </a:lnTo>
                  <a:lnTo>
                    <a:pt x="722111" y="900801"/>
                  </a:lnTo>
                  <a:lnTo>
                    <a:pt x="716544" y="848202"/>
                  </a:lnTo>
                  <a:lnTo>
                    <a:pt x="710978" y="795604"/>
                  </a:lnTo>
                  <a:lnTo>
                    <a:pt x="705416" y="743009"/>
                  </a:lnTo>
                  <a:lnTo>
                    <a:pt x="699859" y="690420"/>
                  </a:lnTo>
                  <a:lnTo>
                    <a:pt x="694309" y="637837"/>
                  </a:lnTo>
                  <a:lnTo>
                    <a:pt x="694309" y="686186"/>
                  </a:lnTo>
                  <a:lnTo>
                    <a:pt x="694309" y="1121326"/>
                  </a:lnTo>
                  <a:lnTo>
                    <a:pt x="669428" y="1126301"/>
                  </a:lnTo>
                  <a:lnTo>
                    <a:pt x="644525" y="1131312"/>
                  </a:lnTo>
                  <a:lnTo>
                    <a:pt x="619621" y="1136346"/>
                  </a:lnTo>
                  <a:lnTo>
                    <a:pt x="594740" y="1141392"/>
                  </a:lnTo>
                  <a:lnTo>
                    <a:pt x="594740" y="1091293"/>
                  </a:lnTo>
                  <a:lnTo>
                    <a:pt x="594740" y="490299"/>
                  </a:lnTo>
                  <a:lnTo>
                    <a:pt x="594740" y="440225"/>
                  </a:lnTo>
                  <a:close/>
                </a:path>
                <a:path w="2831465" h="1247139">
                  <a:moveTo>
                    <a:pt x="2700528" y="3218"/>
                  </a:moveTo>
                  <a:lnTo>
                    <a:pt x="2728223" y="0"/>
                  </a:lnTo>
                  <a:lnTo>
                    <a:pt x="2752264" y="2329"/>
                  </a:lnTo>
                  <a:lnTo>
                    <a:pt x="2772662" y="10183"/>
                  </a:lnTo>
                  <a:lnTo>
                    <a:pt x="2802901" y="41094"/>
                  </a:lnTo>
                  <a:lnTo>
                    <a:pt x="2820896" y="84492"/>
                  </a:lnTo>
                  <a:lnTo>
                    <a:pt x="2828036" y="145103"/>
                  </a:lnTo>
                  <a:lnTo>
                    <a:pt x="2829941" y="194718"/>
                  </a:lnTo>
                  <a:lnTo>
                    <a:pt x="2831083" y="259264"/>
                  </a:lnTo>
                  <a:lnTo>
                    <a:pt x="2831465" y="338752"/>
                  </a:lnTo>
                  <a:lnTo>
                    <a:pt x="2831465" y="388997"/>
                  </a:lnTo>
                  <a:lnTo>
                    <a:pt x="2831465" y="439255"/>
                  </a:lnTo>
                  <a:lnTo>
                    <a:pt x="2831465" y="690669"/>
                  </a:lnTo>
                  <a:lnTo>
                    <a:pt x="2803195" y="696311"/>
                  </a:lnTo>
                  <a:lnTo>
                    <a:pt x="2774950" y="701988"/>
                  </a:lnTo>
                  <a:lnTo>
                    <a:pt x="2746704" y="707689"/>
                  </a:lnTo>
                  <a:lnTo>
                    <a:pt x="2718435" y="713402"/>
                  </a:lnTo>
                  <a:lnTo>
                    <a:pt x="2718435" y="697781"/>
                  </a:lnTo>
                  <a:lnTo>
                    <a:pt x="2718435" y="682160"/>
                  </a:lnTo>
                  <a:lnTo>
                    <a:pt x="2718435" y="666539"/>
                  </a:lnTo>
                  <a:lnTo>
                    <a:pt x="2718435" y="650918"/>
                  </a:lnTo>
                  <a:lnTo>
                    <a:pt x="2712718" y="669708"/>
                  </a:lnTo>
                  <a:lnTo>
                    <a:pt x="2690876" y="712767"/>
                  </a:lnTo>
                  <a:lnTo>
                    <a:pt x="2650743" y="739691"/>
                  </a:lnTo>
                  <a:lnTo>
                    <a:pt x="2635815" y="740715"/>
                  </a:lnTo>
                  <a:lnTo>
                    <a:pt x="2621518" y="737691"/>
                  </a:lnTo>
                  <a:lnTo>
                    <a:pt x="2583695" y="701355"/>
                  </a:lnTo>
                  <a:lnTo>
                    <a:pt x="2570932" y="635113"/>
                  </a:lnTo>
                  <a:lnTo>
                    <a:pt x="2569337" y="587037"/>
                  </a:lnTo>
                  <a:lnTo>
                    <a:pt x="2569337" y="572652"/>
                  </a:lnTo>
                  <a:lnTo>
                    <a:pt x="2569337" y="558256"/>
                  </a:lnTo>
                  <a:lnTo>
                    <a:pt x="2569337" y="543835"/>
                  </a:lnTo>
                  <a:lnTo>
                    <a:pt x="2569337" y="529379"/>
                  </a:lnTo>
                  <a:lnTo>
                    <a:pt x="2570192" y="493013"/>
                  </a:lnTo>
                  <a:lnTo>
                    <a:pt x="2576998" y="438046"/>
                  </a:lnTo>
                  <a:lnTo>
                    <a:pt x="2592189" y="402681"/>
                  </a:lnTo>
                  <a:lnTo>
                    <a:pt x="2625717" y="362676"/>
                  </a:lnTo>
                  <a:lnTo>
                    <a:pt x="2675245" y="315360"/>
                  </a:lnTo>
                  <a:lnTo>
                    <a:pt x="2693876" y="296048"/>
                  </a:lnTo>
                  <a:lnTo>
                    <a:pt x="2712956" y="262237"/>
                  </a:lnTo>
                  <a:lnTo>
                    <a:pt x="2715260" y="212641"/>
                  </a:lnTo>
                  <a:lnTo>
                    <a:pt x="2714976" y="187586"/>
                  </a:lnTo>
                  <a:lnTo>
                    <a:pt x="2710815" y="141902"/>
                  </a:lnTo>
                  <a:lnTo>
                    <a:pt x="2702814" y="126916"/>
                  </a:lnTo>
                  <a:lnTo>
                    <a:pt x="2695955" y="128313"/>
                  </a:lnTo>
                  <a:lnTo>
                    <a:pt x="2688081" y="129837"/>
                  </a:lnTo>
                  <a:lnTo>
                    <a:pt x="2679128" y="170842"/>
                  </a:lnTo>
                  <a:lnTo>
                    <a:pt x="2678429" y="218483"/>
                  </a:lnTo>
                  <a:lnTo>
                    <a:pt x="2678429" y="236847"/>
                  </a:lnTo>
                  <a:lnTo>
                    <a:pt x="2678429" y="255186"/>
                  </a:lnTo>
                  <a:lnTo>
                    <a:pt x="2678429" y="273526"/>
                  </a:lnTo>
                  <a:lnTo>
                    <a:pt x="2678429" y="291889"/>
                  </a:lnTo>
                  <a:lnTo>
                    <a:pt x="2651168" y="297394"/>
                  </a:lnTo>
                  <a:lnTo>
                    <a:pt x="2623883" y="302875"/>
                  </a:lnTo>
                  <a:lnTo>
                    <a:pt x="2596598" y="308355"/>
                  </a:lnTo>
                  <a:lnTo>
                    <a:pt x="2569337" y="313860"/>
                  </a:lnTo>
                  <a:lnTo>
                    <a:pt x="2569337" y="302125"/>
                  </a:lnTo>
                  <a:lnTo>
                    <a:pt x="2569337" y="290365"/>
                  </a:lnTo>
                  <a:lnTo>
                    <a:pt x="2569337" y="278606"/>
                  </a:lnTo>
                  <a:lnTo>
                    <a:pt x="2569337" y="266870"/>
                  </a:lnTo>
                  <a:lnTo>
                    <a:pt x="2569979" y="228391"/>
                  </a:lnTo>
                  <a:lnTo>
                    <a:pt x="2575123" y="164625"/>
                  </a:lnTo>
                  <a:lnTo>
                    <a:pt x="2585977" y="116619"/>
                  </a:lnTo>
                  <a:lnTo>
                    <a:pt x="2606448" y="73515"/>
                  </a:lnTo>
                  <a:lnTo>
                    <a:pt x="2637091" y="35008"/>
                  </a:lnTo>
                  <a:lnTo>
                    <a:pt x="2677096" y="10052"/>
                  </a:lnTo>
                  <a:lnTo>
                    <a:pt x="2700528" y="3218"/>
                  </a:lnTo>
                  <a:close/>
                </a:path>
                <a:path w="2831465" h="1247139">
                  <a:moveTo>
                    <a:pt x="2087752" y="126662"/>
                  </a:moveTo>
                  <a:lnTo>
                    <a:pt x="2106662" y="124213"/>
                  </a:lnTo>
                  <a:lnTo>
                    <a:pt x="2124154" y="124694"/>
                  </a:lnTo>
                  <a:lnTo>
                    <a:pt x="2140241" y="128127"/>
                  </a:lnTo>
                  <a:lnTo>
                    <a:pt x="2179780" y="154126"/>
                  </a:lnTo>
                  <a:lnTo>
                    <a:pt x="2205265" y="197407"/>
                  </a:lnTo>
                  <a:lnTo>
                    <a:pt x="2219071" y="248074"/>
                  </a:lnTo>
                  <a:lnTo>
                    <a:pt x="2223293" y="293239"/>
                  </a:lnTo>
                  <a:lnTo>
                    <a:pt x="2224659" y="357929"/>
                  </a:lnTo>
                  <a:lnTo>
                    <a:pt x="2224659" y="400885"/>
                  </a:lnTo>
                  <a:lnTo>
                    <a:pt x="2224659" y="443829"/>
                  </a:lnTo>
                  <a:lnTo>
                    <a:pt x="2224659" y="486749"/>
                  </a:lnTo>
                  <a:lnTo>
                    <a:pt x="2224659" y="529633"/>
                  </a:lnTo>
                  <a:lnTo>
                    <a:pt x="2224347" y="573877"/>
                  </a:lnTo>
                  <a:lnTo>
                    <a:pt x="2221819" y="643790"/>
                  </a:lnTo>
                  <a:lnTo>
                    <a:pt x="2216249" y="691820"/>
                  </a:lnTo>
                  <a:lnTo>
                    <a:pt x="2205112" y="735254"/>
                  </a:lnTo>
                  <a:lnTo>
                    <a:pt x="2188279" y="776047"/>
                  </a:lnTo>
                  <a:lnTo>
                    <a:pt x="2166510" y="808674"/>
                  </a:lnTo>
                  <a:lnTo>
                    <a:pt x="2125202" y="841053"/>
                  </a:lnTo>
                  <a:lnTo>
                    <a:pt x="2074128" y="854926"/>
                  </a:lnTo>
                  <a:lnTo>
                    <a:pt x="2057050" y="855436"/>
                  </a:lnTo>
                  <a:lnTo>
                    <a:pt x="2041449" y="853731"/>
                  </a:lnTo>
                  <a:lnTo>
                    <a:pt x="2003583" y="835005"/>
                  </a:lnTo>
                  <a:lnTo>
                    <a:pt x="1978888" y="795924"/>
                  </a:lnTo>
                  <a:lnTo>
                    <a:pt x="1964689" y="739310"/>
                  </a:lnTo>
                  <a:lnTo>
                    <a:pt x="1959895" y="684430"/>
                  </a:lnTo>
                  <a:lnTo>
                    <a:pt x="1958339" y="606595"/>
                  </a:lnTo>
                  <a:lnTo>
                    <a:pt x="1958339" y="561713"/>
                  </a:lnTo>
                  <a:lnTo>
                    <a:pt x="1958339" y="516806"/>
                  </a:lnTo>
                  <a:lnTo>
                    <a:pt x="1958339" y="471900"/>
                  </a:lnTo>
                  <a:lnTo>
                    <a:pt x="1958339" y="427017"/>
                  </a:lnTo>
                  <a:lnTo>
                    <a:pt x="1959054" y="380624"/>
                  </a:lnTo>
                  <a:lnTo>
                    <a:pt x="1961197" y="339340"/>
                  </a:lnTo>
                  <a:lnTo>
                    <a:pt x="1969769" y="271950"/>
                  </a:lnTo>
                  <a:lnTo>
                    <a:pt x="1985914" y="219150"/>
                  </a:lnTo>
                  <a:lnTo>
                    <a:pt x="2011299" y="175303"/>
                  </a:lnTo>
                  <a:lnTo>
                    <a:pt x="2045335" y="143506"/>
                  </a:lnTo>
                  <a:lnTo>
                    <a:pt x="2065484" y="133209"/>
                  </a:lnTo>
                  <a:lnTo>
                    <a:pt x="2087752" y="126662"/>
                  </a:lnTo>
                  <a:close/>
                </a:path>
                <a:path w="2831465" h="1247139">
                  <a:moveTo>
                    <a:pt x="1846706" y="175176"/>
                  </a:moveTo>
                  <a:lnTo>
                    <a:pt x="1893442" y="192448"/>
                  </a:lnTo>
                  <a:lnTo>
                    <a:pt x="1914677" y="232846"/>
                  </a:lnTo>
                  <a:lnTo>
                    <a:pt x="1921684" y="295382"/>
                  </a:lnTo>
                  <a:lnTo>
                    <a:pt x="1922906" y="366438"/>
                  </a:lnTo>
                  <a:lnTo>
                    <a:pt x="1922906" y="415660"/>
                  </a:lnTo>
                  <a:lnTo>
                    <a:pt x="1922906" y="464896"/>
                  </a:lnTo>
                  <a:lnTo>
                    <a:pt x="1922906" y="514139"/>
                  </a:lnTo>
                  <a:lnTo>
                    <a:pt x="1922906" y="563382"/>
                  </a:lnTo>
                  <a:lnTo>
                    <a:pt x="1922906" y="612618"/>
                  </a:lnTo>
                  <a:lnTo>
                    <a:pt x="1922906" y="661840"/>
                  </a:lnTo>
                  <a:lnTo>
                    <a:pt x="1922524" y="706276"/>
                  </a:lnTo>
                  <a:lnTo>
                    <a:pt x="1919424" y="774908"/>
                  </a:lnTo>
                  <a:lnTo>
                    <a:pt x="1912824" y="819110"/>
                  </a:lnTo>
                  <a:lnTo>
                    <a:pt x="1891411" y="868723"/>
                  </a:lnTo>
                  <a:lnTo>
                    <a:pt x="1858228" y="897905"/>
                  </a:lnTo>
                  <a:lnTo>
                    <a:pt x="1834612" y="902995"/>
                  </a:lnTo>
                  <a:lnTo>
                    <a:pt x="1824434" y="901600"/>
                  </a:lnTo>
                  <a:lnTo>
                    <a:pt x="1787667" y="872073"/>
                  </a:lnTo>
                  <a:lnTo>
                    <a:pt x="1771650" y="843323"/>
                  </a:lnTo>
                  <a:lnTo>
                    <a:pt x="1771650" y="883519"/>
                  </a:lnTo>
                  <a:lnTo>
                    <a:pt x="1771650" y="923714"/>
                  </a:lnTo>
                  <a:lnTo>
                    <a:pt x="1771650" y="963910"/>
                  </a:lnTo>
                  <a:lnTo>
                    <a:pt x="1771650" y="1004105"/>
                  </a:lnTo>
                  <a:lnTo>
                    <a:pt x="1742525" y="1009935"/>
                  </a:lnTo>
                  <a:lnTo>
                    <a:pt x="1713436" y="1015789"/>
                  </a:lnTo>
                  <a:lnTo>
                    <a:pt x="1684371" y="1021643"/>
                  </a:lnTo>
                  <a:lnTo>
                    <a:pt x="1655317" y="1027473"/>
                  </a:lnTo>
                  <a:lnTo>
                    <a:pt x="1655317" y="226484"/>
                  </a:lnTo>
                  <a:lnTo>
                    <a:pt x="1684918" y="220503"/>
                  </a:lnTo>
                  <a:lnTo>
                    <a:pt x="1714484" y="214546"/>
                  </a:lnTo>
                  <a:lnTo>
                    <a:pt x="1744025" y="208589"/>
                  </a:lnTo>
                  <a:lnTo>
                    <a:pt x="1773554" y="202608"/>
                  </a:lnTo>
                  <a:lnTo>
                    <a:pt x="1773078" y="218227"/>
                  </a:lnTo>
                  <a:lnTo>
                    <a:pt x="1772602" y="233834"/>
                  </a:lnTo>
                  <a:lnTo>
                    <a:pt x="1772126" y="249418"/>
                  </a:lnTo>
                  <a:lnTo>
                    <a:pt x="1771650" y="264965"/>
                  </a:lnTo>
                  <a:lnTo>
                    <a:pt x="1779577" y="245800"/>
                  </a:lnTo>
                  <a:lnTo>
                    <a:pt x="1805813" y="201973"/>
                  </a:lnTo>
                  <a:lnTo>
                    <a:pt x="1835852" y="178560"/>
                  </a:lnTo>
                  <a:lnTo>
                    <a:pt x="1846706" y="175176"/>
                  </a:lnTo>
                  <a:close/>
                </a:path>
                <a:path w="2831465" h="1247139">
                  <a:moveTo>
                    <a:pt x="1121410" y="321353"/>
                  </a:moveTo>
                  <a:lnTo>
                    <a:pt x="1149105" y="318190"/>
                  </a:lnTo>
                  <a:lnTo>
                    <a:pt x="1173146" y="320528"/>
                  </a:lnTo>
                  <a:lnTo>
                    <a:pt x="1193544" y="328390"/>
                  </a:lnTo>
                  <a:lnTo>
                    <a:pt x="1223783" y="359300"/>
                  </a:lnTo>
                  <a:lnTo>
                    <a:pt x="1241778" y="402683"/>
                  </a:lnTo>
                  <a:lnTo>
                    <a:pt x="1248917" y="463256"/>
                  </a:lnTo>
                  <a:lnTo>
                    <a:pt x="1250823" y="512901"/>
                  </a:lnTo>
                  <a:lnTo>
                    <a:pt x="1251966" y="577453"/>
                  </a:lnTo>
                  <a:lnTo>
                    <a:pt x="1252347" y="656887"/>
                  </a:lnTo>
                  <a:lnTo>
                    <a:pt x="1252347" y="707179"/>
                  </a:lnTo>
                  <a:lnTo>
                    <a:pt x="1252347" y="757468"/>
                  </a:lnTo>
                  <a:lnTo>
                    <a:pt x="1252347" y="1008804"/>
                  </a:lnTo>
                  <a:lnTo>
                    <a:pt x="1224059" y="1014519"/>
                  </a:lnTo>
                  <a:lnTo>
                    <a:pt x="1195784" y="1020234"/>
                  </a:lnTo>
                  <a:lnTo>
                    <a:pt x="1167532" y="1025949"/>
                  </a:lnTo>
                  <a:lnTo>
                    <a:pt x="1139316" y="1031664"/>
                  </a:lnTo>
                  <a:lnTo>
                    <a:pt x="1139316" y="1016043"/>
                  </a:lnTo>
                  <a:lnTo>
                    <a:pt x="1139316" y="1000422"/>
                  </a:lnTo>
                  <a:lnTo>
                    <a:pt x="1139316" y="984801"/>
                  </a:lnTo>
                  <a:lnTo>
                    <a:pt x="1139316" y="969180"/>
                  </a:lnTo>
                  <a:lnTo>
                    <a:pt x="1133600" y="987917"/>
                  </a:lnTo>
                  <a:lnTo>
                    <a:pt x="1111758" y="1031029"/>
                  </a:lnTo>
                  <a:lnTo>
                    <a:pt x="1071626" y="1057953"/>
                  </a:lnTo>
                  <a:lnTo>
                    <a:pt x="1056697" y="1058977"/>
                  </a:lnTo>
                  <a:lnTo>
                    <a:pt x="1042400" y="1055953"/>
                  </a:lnTo>
                  <a:lnTo>
                    <a:pt x="1004577" y="1019617"/>
                  </a:lnTo>
                  <a:lnTo>
                    <a:pt x="991814" y="953375"/>
                  </a:lnTo>
                  <a:lnTo>
                    <a:pt x="990218" y="905299"/>
                  </a:lnTo>
                  <a:lnTo>
                    <a:pt x="990218" y="890843"/>
                  </a:lnTo>
                  <a:lnTo>
                    <a:pt x="990218" y="876423"/>
                  </a:lnTo>
                  <a:lnTo>
                    <a:pt x="990218" y="862026"/>
                  </a:lnTo>
                  <a:lnTo>
                    <a:pt x="990218" y="847641"/>
                  </a:lnTo>
                  <a:lnTo>
                    <a:pt x="991074" y="811258"/>
                  </a:lnTo>
                  <a:lnTo>
                    <a:pt x="997880" y="756255"/>
                  </a:lnTo>
                  <a:lnTo>
                    <a:pt x="1013071" y="720941"/>
                  </a:lnTo>
                  <a:lnTo>
                    <a:pt x="1046599" y="680884"/>
                  </a:lnTo>
                  <a:lnTo>
                    <a:pt x="1096127" y="633567"/>
                  </a:lnTo>
                  <a:lnTo>
                    <a:pt x="1114758" y="614279"/>
                  </a:lnTo>
                  <a:lnTo>
                    <a:pt x="1133838" y="580389"/>
                  </a:lnTo>
                  <a:lnTo>
                    <a:pt x="1136141" y="530776"/>
                  </a:lnTo>
                  <a:lnTo>
                    <a:pt x="1135858" y="505777"/>
                  </a:lnTo>
                  <a:lnTo>
                    <a:pt x="1131697" y="460164"/>
                  </a:lnTo>
                  <a:lnTo>
                    <a:pt x="1123696" y="445051"/>
                  </a:lnTo>
                  <a:lnTo>
                    <a:pt x="1116838" y="446448"/>
                  </a:lnTo>
                  <a:lnTo>
                    <a:pt x="1099994" y="488993"/>
                  </a:lnTo>
                  <a:lnTo>
                    <a:pt x="1099312" y="536618"/>
                  </a:lnTo>
                  <a:lnTo>
                    <a:pt x="1099312" y="555001"/>
                  </a:lnTo>
                  <a:lnTo>
                    <a:pt x="1099312" y="573385"/>
                  </a:lnTo>
                  <a:lnTo>
                    <a:pt x="1099312" y="591768"/>
                  </a:lnTo>
                  <a:lnTo>
                    <a:pt x="1099312" y="610151"/>
                  </a:lnTo>
                  <a:lnTo>
                    <a:pt x="1072050" y="615602"/>
                  </a:lnTo>
                  <a:lnTo>
                    <a:pt x="1044765" y="621089"/>
                  </a:lnTo>
                  <a:lnTo>
                    <a:pt x="1017480" y="626600"/>
                  </a:lnTo>
                  <a:lnTo>
                    <a:pt x="990218" y="632122"/>
                  </a:lnTo>
                  <a:lnTo>
                    <a:pt x="990218" y="620331"/>
                  </a:lnTo>
                  <a:lnTo>
                    <a:pt x="990218" y="608564"/>
                  </a:lnTo>
                  <a:lnTo>
                    <a:pt x="990218" y="596796"/>
                  </a:lnTo>
                  <a:lnTo>
                    <a:pt x="990218" y="585005"/>
                  </a:lnTo>
                  <a:lnTo>
                    <a:pt x="990861" y="546526"/>
                  </a:lnTo>
                  <a:lnTo>
                    <a:pt x="996005" y="482760"/>
                  </a:lnTo>
                  <a:lnTo>
                    <a:pt x="1006859" y="434808"/>
                  </a:lnTo>
                  <a:lnTo>
                    <a:pt x="1027330" y="391668"/>
                  </a:lnTo>
                  <a:lnTo>
                    <a:pt x="1057973" y="353143"/>
                  </a:lnTo>
                  <a:lnTo>
                    <a:pt x="1097978" y="328187"/>
                  </a:lnTo>
                  <a:lnTo>
                    <a:pt x="1121410" y="321353"/>
                  </a:lnTo>
                  <a:close/>
                </a:path>
                <a:path w="2831465" h="1247139">
                  <a:moveTo>
                    <a:pt x="413512" y="463974"/>
                  </a:moveTo>
                  <a:lnTo>
                    <a:pt x="436899" y="461432"/>
                  </a:lnTo>
                  <a:lnTo>
                    <a:pt x="458120" y="463546"/>
                  </a:lnTo>
                  <a:lnTo>
                    <a:pt x="477198" y="470350"/>
                  </a:lnTo>
                  <a:lnTo>
                    <a:pt x="508875" y="497332"/>
                  </a:lnTo>
                  <a:lnTo>
                    <a:pt x="531215" y="537995"/>
                  </a:lnTo>
                  <a:lnTo>
                    <a:pt x="544435" y="593044"/>
                  </a:lnTo>
                  <a:lnTo>
                    <a:pt x="550773" y="670907"/>
                  </a:lnTo>
                  <a:lnTo>
                    <a:pt x="551561" y="718863"/>
                  </a:lnTo>
                  <a:lnTo>
                    <a:pt x="551561" y="742104"/>
                  </a:lnTo>
                  <a:lnTo>
                    <a:pt x="551561" y="765345"/>
                  </a:lnTo>
                  <a:lnTo>
                    <a:pt x="551561" y="788586"/>
                  </a:lnTo>
                  <a:lnTo>
                    <a:pt x="551561" y="811827"/>
                  </a:lnTo>
                  <a:lnTo>
                    <a:pt x="513939" y="819445"/>
                  </a:lnTo>
                  <a:lnTo>
                    <a:pt x="476329" y="827051"/>
                  </a:lnTo>
                  <a:lnTo>
                    <a:pt x="438743" y="834634"/>
                  </a:lnTo>
                  <a:lnTo>
                    <a:pt x="401192" y="842180"/>
                  </a:lnTo>
                  <a:lnTo>
                    <a:pt x="401192" y="880090"/>
                  </a:lnTo>
                  <a:lnTo>
                    <a:pt x="401192" y="917999"/>
                  </a:lnTo>
                  <a:lnTo>
                    <a:pt x="401192" y="955909"/>
                  </a:lnTo>
                  <a:lnTo>
                    <a:pt x="401192" y="993818"/>
                  </a:lnTo>
                  <a:lnTo>
                    <a:pt x="401411" y="1015464"/>
                  </a:lnTo>
                  <a:lnTo>
                    <a:pt x="404875" y="1054397"/>
                  </a:lnTo>
                  <a:lnTo>
                    <a:pt x="412114" y="1066589"/>
                  </a:lnTo>
                  <a:lnTo>
                    <a:pt x="419226" y="1065192"/>
                  </a:lnTo>
                  <a:lnTo>
                    <a:pt x="438933" y="1031803"/>
                  </a:lnTo>
                  <a:lnTo>
                    <a:pt x="441451" y="971974"/>
                  </a:lnTo>
                  <a:lnTo>
                    <a:pt x="441451" y="948848"/>
                  </a:lnTo>
                  <a:lnTo>
                    <a:pt x="441451" y="925746"/>
                  </a:lnTo>
                  <a:lnTo>
                    <a:pt x="441451" y="902644"/>
                  </a:lnTo>
                  <a:lnTo>
                    <a:pt x="441451" y="879518"/>
                  </a:lnTo>
                  <a:lnTo>
                    <a:pt x="468979" y="873974"/>
                  </a:lnTo>
                  <a:lnTo>
                    <a:pt x="496506" y="868406"/>
                  </a:lnTo>
                  <a:lnTo>
                    <a:pt x="524033" y="862838"/>
                  </a:lnTo>
                  <a:lnTo>
                    <a:pt x="551561" y="857293"/>
                  </a:lnTo>
                  <a:lnTo>
                    <a:pt x="551561" y="870247"/>
                  </a:lnTo>
                  <a:lnTo>
                    <a:pt x="551561" y="883201"/>
                  </a:lnTo>
                  <a:lnTo>
                    <a:pt x="551561" y="896155"/>
                  </a:lnTo>
                  <a:lnTo>
                    <a:pt x="551561" y="909109"/>
                  </a:lnTo>
                  <a:lnTo>
                    <a:pt x="551295" y="939758"/>
                  </a:lnTo>
                  <a:lnTo>
                    <a:pt x="549096" y="990101"/>
                  </a:lnTo>
                  <a:lnTo>
                    <a:pt x="544165" y="1028178"/>
                  </a:lnTo>
                  <a:lnTo>
                    <a:pt x="533739" y="1067560"/>
                  </a:lnTo>
                  <a:lnTo>
                    <a:pt x="517548" y="1108872"/>
                  </a:lnTo>
                  <a:lnTo>
                    <a:pt x="496784" y="1142781"/>
                  </a:lnTo>
                  <a:lnTo>
                    <a:pt x="456326" y="1176968"/>
                  </a:lnTo>
                  <a:lnTo>
                    <a:pt x="403655" y="1191271"/>
                  </a:lnTo>
                  <a:lnTo>
                    <a:pt x="386857" y="1190986"/>
                  </a:lnTo>
                  <a:lnTo>
                    <a:pt x="343177" y="1174464"/>
                  </a:lnTo>
                  <a:lnTo>
                    <a:pt x="312674" y="1137709"/>
                  </a:lnTo>
                  <a:lnTo>
                    <a:pt x="294600" y="1086310"/>
                  </a:lnTo>
                  <a:lnTo>
                    <a:pt x="288289" y="1044733"/>
                  </a:lnTo>
                  <a:lnTo>
                    <a:pt x="285242" y="985781"/>
                  </a:lnTo>
                  <a:lnTo>
                    <a:pt x="284861" y="949114"/>
                  </a:lnTo>
                  <a:lnTo>
                    <a:pt x="284861" y="897967"/>
                  </a:lnTo>
                  <a:lnTo>
                    <a:pt x="284861" y="846832"/>
                  </a:lnTo>
                  <a:lnTo>
                    <a:pt x="284861" y="795720"/>
                  </a:lnTo>
                  <a:lnTo>
                    <a:pt x="284861" y="744644"/>
                  </a:lnTo>
                  <a:lnTo>
                    <a:pt x="285716" y="700901"/>
                  </a:lnTo>
                  <a:lnTo>
                    <a:pt x="288274" y="661681"/>
                  </a:lnTo>
                  <a:lnTo>
                    <a:pt x="298450" y="596816"/>
                  </a:lnTo>
                  <a:lnTo>
                    <a:pt x="316277" y="546334"/>
                  </a:lnTo>
                  <a:lnTo>
                    <a:pt x="342773" y="506519"/>
                  </a:lnTo>
                  <a:lnTo>
                    <a:pt x="375808" y="478674"/>
                  </a:lnTo>
                  <a:lnTo>
                    <a:pt x="394082" y="469693"/>
                  </a:lnTo>
                  <a:lnTo>
                    <a:pt x="413512" y="463974"/>
                  </a:lnTo>
                  <a:close/>
                </a:path>
                <a:path w="2831465" h="1247139">
                  <a:moveTo>
                    <a:pt x="0" y="405681"/>
                  </a:moveTo>
                  <a:lnTo>
                    <a:pt x="52958" y="395014"/>
                  </a:lnTo>
                  <a:lnTo>
                    <a:pt x="105917" y="384353"/>
                  </a:lnTo>
                  <a:lnTo>
                    <a:pt x="158876" y="373705"/>
                  </a:lnTo>
                  <a:lnTo>
                    <a:pt x="211835" y="363074"/>
                  </a:lnTo>
                  <a:lnTo>
                    <a:pt x="264794" y="352468"/>
                  </a:lnTo>
                  <a:lnTo>
                    <a:pt x="264794" y="395235"/>
                  </a:lnTo>
                  <a:lnTo>
                    <a:pt x="264794" y="438003"/>
                  </a:lnTo>
                  <a:lnTo>
                    <a:pt x="264794" y="480770"/>
                  </a:lnTo>
                  <a:lnTo>
                    <a:pt x="264794" y="523537"/>
                  </a:lnTo>
                  <a:lnTo>
                    <a:pt x="246792" y="527230"/>
                  </a:lnTo>
                  <a:lnTo>
                    <a:pt x="228790" y="530887"/>
                  </a:lnTo>
                  <a:lnTo>
                    <a:pt x="210788" y="534521"/>
                  </a:lnTo>
                  <a:lnTo>
                    <a:pt x="192786" y="538142"/>
                  </a:lnTo>
                  <a:lnTo>
                    <a:pt x="192786" y="590752"/>
                  </a:lnTo>
                  <a:lnTo>
                    <a:pt x="192786" y="1222291"/>
                  </a:lnTo>
                  <a:lnTo>
                    <a:pt x="162496" y="1228387"/>
                  </a:lnTo>
                  <a:lnTo>
                    <a:pt x="132207" y="1234483"/>
                  </a:lnTo>
                  <a:lnTo>
                    <a:pt x="101917" y="1240579"/>
                  </a:lnTo>
                  <a:lnTo>
                    <a:pt x="71627" y="1246675"/>
                  </a:lnTo>
                  <a:lnTo>
                    <a:pt x="71627" y="562526"/>
                  </a:lnTo>
                  <a:lnTo>
                    <a:pt x="53720" y="566144"/>
                  </a:lnTo>
                  <a:lnTo>
                    <a:pt x="35813" y="569749"/>
                  </a:lnTo>
                  <a:lnTo>
                    <a:pt x="17906" y="573331"/>
                  </a:lnTo>
                  <a:lnTo>
                    <a:pt x="0" y="576877"/>
                  </a:lnTo>
                  <a:lnTo>
                    <a:pt x="0" y="534108"/>
                  </a:lnTo>
                  <a:lnTo>
                    <a:pt x="0" y="491327"/>
                  </a:lnTo>
                  <a:lnTo>
                    <a:pt x="0" y="448522"/>
                  </a:lnTo>
                  <a:lnTo>
                    <a:pt x="0" y="405681"/>
                  </a:lnTo>
                  <a:close/>
                </a:path>
              </a:pathLst>
            </a:custGeom>
            <a:ln w="9153">
              <a:solidFill>
                <a:srgbClr val="CC99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4631" y="2423159"/>
              <a:ext cx="8037576" cy="233171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59993" y="2399283"/>
              <a:ext cx="8007731" cy="2300351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459993" y="2399283"/>
              <a:ext cx="8007984" cy="2300605"/>
            </a:xfrm>
            <a:custGeom>
              <a:avLst/>
              <a:gdLst/>
              <a:ahLst/>
              <a:cxnLst/>
              <a:rect l="l" t="t" r="r" b="b"/>
              <a:pathLst>
                <a:path w="8007984" h="2300604">
                  <a:moveTo>
                    <a:pt x="2019935" y="1574292"/>
                  </a:moveTo>
                  <a:lnTo>
                    <a:pt x="1997837" y="1613265"/>
                  </a:lnTo>
                  <a:lnTo>
                    <a:pt x="1985623" y="1658219"/>
                  </a:lnTo>
                  <a:lnTo>
                    <a:pt x="1983105" y="1717548"/>
                  </a:lnTo>
                  <a:lnTo>
                    <a:pt x="1983343" y="1742314"/>
                  </a:lnTo>
                  <a:lnTo>
                    <a:pt x="1986914" y="1787017"/>
                  </a:lnTo>
                  <a:lnTo>
                    <a:pt x="1994662" y="1801368"/>
                  </a:lnTo>
                  <a:lnTo>
                    <a:pt x="2002408" y="1799844"/>
                  </a:lnTo>
                  <a:lnTo>
                    <a:pt x="2019093" y="1761521"/>
                  </a:lnTo>
                  <a:lnTo>
                    <a:pt x="2019935" y="1718564"/>
                  </a:lnTo>
                  <a:lnTo>
                    <a:pt x="2019935" y="1682537"/>
                  </a:lnTo>
                  <a:lnTo>
                    <a:pt x="2019935" y="1646475"/>
                  </a:lnTo>
                  <a:lnTo>
                    <a:pt x="2019935" y="1610389"/>
                  </a:lnTo>
                  <a:lnTo>
                    <a:pt x="2019935" y="1574292"/>
                  </a:lnTo>
                  <a:close/>
                </a:path>
                <a:path w="8007984" h="2300604">
                  <a:moveTo>
                    <a:pt x="428993" y="1894967"/>
                  </a:moveTo>
                  <a:lnTo>
                    <a:pt x="406950" y="1933829"/>
                  </a:lnTo>
                  <a:lnTo>
                    <a:pt x="394681" y="1978785"/>
                  </a:lnTo>
                  <a:lnTo>
                    <a:pt x="392163" y="2038096"/>
                  </a:lnTo>
                  <a:lnTo>
                    <a:pt x="392406" y="2062862"/>
                  </a:lnTo>
                  <a:lnTo>
                    <a:pt x="396049" y="2107565"/>
                  </a:lnTo>
                  <a:lnTo>
                    <a:pt x="403771" y="2121916"/>
                  </a:lnTo>
                  <a:lnTo>
                    <a:pt x="411441" y="2120392"/>
                  </a:lnTo>
                  <a:lnTo>
                    <a:pt x="428166" y="2082069"/>
                  </a:lnTo>
                  <a:lnTo>
                    <a:pt x="428993" y="2039112"/>
                  </a:lnTo>
                  <a:lnTo>
                    <a:pt x="428993" y="2003087"/>
                  </a:lnTo>
                  <a:lnTo>
                    <a:pt x="428993" y="1967039"/>
                  </a:lnTo>
                  <a:lnTo>
                    <a:pt x="428993" y="1930991"/>
                  </a:lnTo>
                  <a:lnTo>
                    <a:pt x="428993" y="1894967"/>
                  </a:lnTo>
                  <a:close/>
                </a:path>
                <a:path w="8007984" h="2300604">
                  <a:moveTo>
                    <a:pt x="5959475" y="570738"/>
                  </a:moveTo>
                  <a:lnTo>
                    <a:pt x="5959475" y="573151"/>
                  </a:lnTo>
                  <a:lnTo>
                    <a:pt x="5959475" y="575690"/>
                  </a:lnTo>
                  <a:lnTo>
                    <a:pt x="5959475" y="578104"/>
                  </a:lnTo>
                  <a:lnTo>
                    <a:pt x="5958767" y="633652"/>
                  </a:lnTo>
                  <a:lnTo>
                    <a:pt x="5956647" y="688503"/>
                  </a:lnTo>
                  <a:lnTo>
                    <a:pt x="5953116" y="742659"/>
                  </a:lnTo>
                  <a:lnTo>
                    <a:pt x="5948177" y="796121"/>
                  </a:lnTo>
                  <a:lnTo>
                    <a:pt x="5941831" y="848893"/>
                  </a:lnTo>
                  <a:lnTo>
                    <a:pt x="5934082" y="900976"/>
                  </a:lnTo>
                  <a:lnTo>
                    <a:pt x="5924931" y="952373"/>
                  </a:lnTo>
                  <a:lnTo>
                    <a:pt x="5941103" y="949061"/>
                  </a:lnTo>
                  <a:lnTo>
                    <a:pt x="5957252" y="945784"/>
                  </a:lnTo>
                  <a:lnTo>
                    <a:pt x="5973401" y="942532"/>
                  </a:lnTo>
                  <a:lnTo>
                    <a:pt x="5989574" y="939292"/>
                  </a:lnTo>
                  <a:lnTo>
                    <a:pt x="5989574" y="885781"/>
                  </a:lnTo>
                  <a:lnTo>
                    <a:pt x="5989574" y="564642"/>
                  </a:lnTo>
                  <a:lnTo>
                    <a:pt x="5982049" y="566166"/>
                  </a:lnTo>
                  <a:lnTo>
                    <a:pt x="5974524" y="567690"/>
                  </a:lnTo>
                  <a:lnTo>
                    <a:pt x="5966999" y="569214"/>
                  </a:lnTo>
                  <a:lnTo>
                    <a:pt x="5959475" y="570738"/>
                  </a:lnTo>
                  <a:close/>
                </a:path>
                <a:path w="8007984" h="2300604">
                  <a:moveTo>
                    <a:pt x="7880223" y="162051"/>
                  </a:moveTo>
                  <a:lnTo>
                    <a:pt x="7854505" y="203184"/>
                  </a:lnTo>
                  <a:lnTo>
                    <a:pt x="7852663" y="244221"/>
                  </a:lnTo>
                  <a:lnTo>
                    <a:pt x="7852663" y="247142"/>
                  </a:lnTo>
                  <a:lnTo>
                    <a:pt x="7852663" y="250189"/>
                  </a:lnTo>
                  <a:lnTo>
                    <a:pt x="7852663" y="253237"/>
                  </a:lnTo>
                  <a:lnTo>
                    <a:pt x="7853189" y="276266"/>
                  </a:lnTo>
                  <a:lnTo>
                    <a:pt x="7861173" y="317754"/>
                  </a:lnTo>
                  <a:lnTo>
                    <a:pt x="7881675" y="328273"/>
                  </a:lnTo>
                  <a:lnTo>
                    <a:pt x="7892033" y="327151"/>
                  </a:lnTo>
                  <a:lnTo>
                    <a:pt x="7892033" y="285261"/>
                  </a:lnTo>
                  <a:lnTo>
                    <a:pt x="7892033" y="243395"/>
                  </a:lnTo>
                  <a:lnTo>
                    <a:pt x="7892033" y="201529"/>
                  </a:lnTo>
                  <a:lnTo>
                    <a:pt x="7892033" y="159638"/>
                  </a:lnTo>
                  <a:lnTo>
                    <a:pt x="7888097" y="160400"/>
                  </a:lnTo>
                  <a:lnTo>
                    <a:pt x="7884159" y="161162"/>
                  </a:lnTo>
                  <a:lnTo>
                    <a:pt x="7880223" y="162051"/>
                  </a:lnTo>
                  <a:close/>
                </a:path>
                <a:path w="8007984" h="2300604">
                  <a:moveTo>
                    <a:pt x="5087366" y="724788"/>
                  </a:moveTo>
                  <a:lnTo>
                    <a:pt x="5061569" y="766016"/>
                  </a:lnTo>
                  <a:lnTo>
                    <a:pt x="5059680" y="806958"/>
                  </a:lnTo>
                  <a:lnTo>
                    <a:pt x="5059680" y="810006"/>
                  </a:lnTo>
                  <a:lnTo>
                    <a:pt x="5059680" y="812926"/>
                  </a:lnTo>
                  <a:lnTo>
                    <a:pt x="5059680" y="815975"/>
                  </a:lnTo>
                  <a:lnTo>
                    <a:pt x="5060205" y="839023"/>
                  </a:lnTo>
                  <a:lnTo>
                    <a:pt x="5068189" y="880618"/>
                  </a:lnTo>
                  <a:lnTo>
                    <a:pt x="5088816" y="891012"/>
                  </a:lnTo>
                  <a:lnTo>
                    <a:pt x="5099177" y="889888"/>
                  </a:lnTo>
                  <a:lnTo>
                    <a:pt x="5099177" y="848052"/>
                  </a:lnTo>
                  <a:lnTo>
                    <a:pt x="5099177" y="806180"/>
                  </a:lnTo>
                  <a:lnTo>
                    <a:pt x="5099177" y="764284"/>
                  </a:lnTo>
                  <a:lnTo>
                    <a:pt x="5099177" y="722376"/>
                  </a:lnTo>
                  <a:lnTo>
                    <a:pt x="5095240" y="723264"/>
                  </a:lnTo>
                  <a:lnTo>
                    <a:pt x="5091303" y="724026"/>
                  </a:lnTo>
                  <a:lnTo>
                    <a:pt x="5087366" y="724788"/>
                  </a:lnTo>
                  <a:close/>
                </a:path>
                <a:path w="8007984" h="2300604">
                  <a:moveTo>
                    <a:pt x="716127" y="1586103"/>
                  </a:moveTo>
                  <a:lnTo>
                    <a:pt x="699677" y="1622216"/>
                  </a:lnTo>
                  <a:lnTo>
                    <a:pt x="698868" y="1671955"/>
                  </a:lnTo>
                  <a:lnTo>
                    <a:pt x="698868" y="1719906"/>
                  </a:lnTo>
                  <a:lnTo>
                    <a:pt x="698868" y="1767855"/>
                  </a:lnTo>
                  <a:lnTo>
                    <a:pt x="698868" y="2007489"/>
                  </a:lnTo>
                  <a:lnTo>
                    <a:pt x="699947" y="2033611"/>
                  </a:lnTo>
                  <a:lnTo>
                    <a:pt x="703183" y="2051780"/>
                  </a:lnTo>
                  <a:lnTo>
                    <a:pt x="708576" y="2061995"/>
                  </a:lnTo>
                  <a:lnTo>
                    <a:pt x="716127" y="2064258"/>
                  </a:lnTo>
                  <a:lnTo>
                    <a:pt x="723554" y="2060422"/>
                  </a:lnTo>
                  <a:lnTo>
                    <a:pt x="728860" y="2052335"/>
                  </a:lnTo>
                  <a:lnTo>
                    <a:pt x="732045" y="2039987"/>
                  </a:lnTo>
                  <a:lnTo>
                    <a:pt x="733107" y="2023364"/>
                  </a:lnTo>
                  <a:lnTo>
                    <a:pt x="733107" y="1972154"/>
                  </a:lnTo>
                  <a:lnTo>
                    <a:pt x="733107" y="1920957"/>
                  </a:lnTo>
                  <a:lnTo>
                    <a:pt x="733107" y="1665097"/>
                  </a:lnTo>
                  <a:lnTo>
                    <a:pt x="733017" y="1643834"/>
                  </a:lnTo>
                  <a:lnTo>
                    <a:pt x="729502" y="1597068"/>
                  </a:lnTo>
                  <a:lnTo>
                    <a:pt x="721735" y="1586487"/>
                  </a:lnTo>
                  <a:lnTo>
                    <a:pt x="716127" y="1586103"/>
                  </a:lnTo>
                  <a:close/>
                </a:path>
                <a:path w="8007984" h="2300604">
                  <a:moveTo>
                    <a:pt x="6924039" y="329819"/>
                  </a:moveTo>
                  <a:lnTo>
                    <a:pt x="6906879" y="371681"/>
                  </a:lnTo>
                  <a:lnTo>
                    <a:pt x="6906133" y="419608"/>
                  </a:lnTo>
                  <a:lnTo>
                    <a:pt x="6906133" y="432391"/>
                  </a:lnTo>
                  <a:lnTo>
                    <a:pt x="6906133" y="445198"/>
                  </a:lnTo>
                  <a:lnTo>
                    <a:pt x="6906133" y="458005"/>
                  </a:lnTo>
                  <a:lnTo>
                    <a:pt x="6906133" y="470788"/>
                  </a:lnTo>
                  <a:lnTo>
                    <a:pt x="6914610" y="469147"/>
                  </a:lnTo>
                  <a:lnTo>
                    <a:pt x="6923087" y="467471"/>
                  </a:lnTo>
                  <a:lnTo>
                    <a:pt x="6931564" y="465770"/>
                  </a:lnTo>
                  <a:lnTo>
                    <a:pt x="6940041" y="464058"/>
                  </a:lnTo>
                  <a:lnTo>
                    <a:pt x="6940041" y="451219"/>
                  </a:lnTo>
                  <a:lnTo>
                    <a:pt x="6940041" y="438403"/>
                  </a:lnTo>
                  <a:lnTo>
                    <a:pt x="6940041" y="425588"/>
                  </a:lnTo>
                  <a:lnTo>
                    <a:pt x="6940041" y="412750"/>
                  </a:lnTo>
                  <a:lnTo>
                    <a:pt x="6939851" y="387981"/>
                  </a:lnTo>
                  <a:lnTo>
                    <a:pt x="6936994" y="343154"/>
                  </a:lnTo>
                  <a:lnTo>
                    <a:pt x="6930516" y="328549"/>
                  </a:lnTo>
                  <a:lnTo>
                    <a:pt x="6924039" y="329819"/>
                  </a:lnTo>
                  <a:close/>
                </a:path>
                <a:path w="8007984" h="2300604">
                  <a:moveTo>
                    <a:pt x="6287642" y="458088"/>
                  </a:moveTo>
                  <a:lnTo>
                    <a:pt x="6270482" y="499951"/>
                  </a:lnTo>
                  <a:lnTo>
                    <a:pt x="6269735" y="547877"/>
                  </a:lnTo>
                  <a:lnTo>
                    <a:pt x="6269735" y="560661"/>
                  </a:lnTo>
                  <a:lnTo>
                    <a:pt x="6269735" y="573468"/>
                  </a:lnTo>
                  <a:lnTo>
                    <a:pt x="6269735" y="586275"/>
                  </a:lnTo>
                  <a:lnTo>
                    <a:pt x="6269735" y="599059"/>
                  </a:lnTo>
                  <a:lnTo>
                    <a:pt x="6278233" y="597344"/>
                  </a:lnTo>
                  <a:lnTo>
                    <a:pt x="6286754" y="595630"/>
                  </a:lnTo>
                  <a:lnTo>
                    <a:pt x="6295274" y="593915"/>
                  </a:lnTo>
                  <a:lnTo>
                    <a:pt x="6303772" y="592201"/>
                  </a:lnTo>
                  <a:lnTo>
                    <a:pt x="6303772" y="579417"/>
                  </a:lnTo>
                  <a:lnTo>
                    <a:pt x="6303772" y="566610"/>
                  </a:lnTo>
                  <a:lnTo>
                    <a:pt x="6303772" y="553803"/>
                  </a:lnTo>
                  <a:lnTo>
                    <a:pt x="6303772" y="541020"/>
                  </a:lnTo>
                  <a:lnTo>
                    <a:pt x="6303561" y="516231"/>
                  </a:lnTo>
                  <a:lnTo>
                    <a:pt x="6300597" y="471297"/>
                  </a:lnTo>
                  <a:lnTo>
                    <a:pt x="6294120" y="456819"/>
                  </a:lnTo>
                  <a:lnTo>
                    <a:pt x="6287642" y="458088"/>
                  </a:lnTo>
                  <a:close/>
                </a:path>
                <a:path w="8007984" h="2300604">
                  <a:moveTo>
                    <a:pt x="4131055" y="892683"/>
                  </a:moveTo>
                  <a:lnTo>
                    <a:pt x="4113958" y="934529"/>
                  </a:lnTo>
                  <a:lnTo>
                    <a:pt x="4113276" y="982345"/>
                  </a:lnTo>
                  <a:lnTo>
                    <a:pt x="4113276" y="995183"/>
                  </a:lnTo>
                  <a:lnTo>
                    <a:pt x="4113276" y="1007999"/>
                  </a:lnTo>
                  <a:lnTo>
                    <a:pt x="4113276" y="1020814"/>
                  </a:lnTo>
                  <a:lnTo>
                    <a:pt x="4113276" y="1033652"/>
                  </a:lnTo>
                  <a:lnTo>
                    <a:pt x="4121753" y="1031938"/>
                  </a:lnTo>
                  <a:lnTo>
                    <a:pt x="4130230" y="1030224"/>
                  </a:lnTo>
                  <a:lnTo>
                    <a:pt x="4138707" y="1028509"/>
                  </a:lnTo>
                  <a:lnTo>
                    <a:pt x="4147184" y="1026795"/>
                  </a:lnTo>
                  <a:lnTo>
                    <a:pt x="4147184" y="1014011"/>
                  </a:lnTo>
                  <a:lnTo>
                    <a:pt x="4147184" y="1001204"/>
                  </a:lnTo>
                  <a:lnTo>
                    <a:pt x="4147184" y="988397"/>
                  </a:lnTo>
                  <a:lnTo>
                    <a:pt x="4147184" y="975613"/>
                  </a:lnTo>
                  <a:lnTo>
                    <a:pt x="4146992" y="950825"/>
                  </a:lnTo>
                  <a:lnTo>
                    <a:pt x="4144009" y="905890"/>
                  </a:lnTo>
                  <a:lnTo>
                    <a:pt x="4137532" y="891413"/>
                  </a:lnTo>
                  <a:lnTo>
                    <a:pt x="4131055" y="892683"/>
                  </a:lnTo>
                  <a:close/>
                </a:path>
                <a:path w="8007984" h="2300604">
                  <a:moveTo>
                    <a:pt x="3388105" y="1042415"/>
                  </a:moveTo>
                  <a:lnTo>
                    <a:pt x="3371691" y="1083659"/>
                  </a:lnTo>
                  <a:lnTo>
                    <a:pt x="3370833" y="1127760"/>
                  </a:lnTo>
                  <a:lnTo>
                    <a:pt x="3370833" y="1180519"/>
                  </a:lnTo>
                  <a:lnTo>
                    <a:pt x="3370833" y="1233264"/>
                  </a:lnTo>
                  <a:lnTo>
                    <a:pt x="3370833" y="1286002"/>
                  </a:lnTo>
                  <a:lnTo>
                    <a:pt x="3370833" y="1338739"/>
                  </a:lnTo>
                  <a:lnTo>
                    <a:pt x="3370833" y="1391484"/>
                  </a:lnTo>
                  <a:lnTo>
                    <a:pt x="3370833" y="1444244"/>
                  </a:lnTo>
                  <a:lnTo>
                    <a:pt x="3371048" y="1466889"/>
                  </a:lnTo>
                  <a:lnTo>
                    <a:pt x="3374263" y="1508252"/>
                  </a:lnTo>
                  <a:lnTo>
                    <a:pt x="3380994" y="1521968"/>
                  </a:lnTo>
                  <a:lnTo>
                    <a:pt x="3387725" y="1520571"/>
                  </a:lnTo>
                  <a:lnTo>
                    <a:pt x="3394709" y="1519174"/>
                  </a:lnTo>
                  <a:lnTo>
                    <a:pt x="3403901" y="1481978"/>
                  </a:lnTo>
                  <a:lnTo>
                    <a:pt x="3404743" y="1444244"/>
                  </a:lnTo>
                  <a:lnTo>
                    <a:pt x="3404743" y="1390386"/>
                  </a:lnTo>
                  <a:lnTo>
                    <a:pt x="3404743" y="1336510"/>
                  </a:lnTo>
                  <a:lnTo>
                    <a:pt x="3404743" y="1282620"/>
                  </a:lnTo>
                  <a:lnTo>
                    <a:pt x="3404743" y="1228720"/>
                  </a:lnTo>
                  <a:lnTo>
                    <a:pt x="3404743" y="1174812"/>
                  </a:lnTo>
                  <a:lnTo>
                    <a:pt x="3404743" y="1120902"/>
                  </a:lnTo>
                  <a:lnTo>
                    <a:pt x="3404550" y="1096492"/>
                  </a:lnTo>
                  <a:lnTo>
                    <a:pt x="3401568" y="1053719"/>
                  </a:lnTo>
                  <a:lnTo>
                    <a:pt x="3394964" y="1041019"/>
                  </a:lnTo>
                  <a:lnTo>
                    <a:pt x="3388105" y="1042415"/>
                  </a:lnTo>
                  <a:close/>
                </a:path>
                <a:path w="8007984" h="2300604">
                  <a:moveTo>
                    <a:pt x="3547745" y="898906"/>
                  </a:moveTo>
                  <a:lnTo>
                    <a:pt x="3575728" y="893266"/>
                  </a:lnTo>
                  <a:lnTo>
                    <a:pt x="3603688" y="887602"/>
                  </a:lnTo>
                  <a:lnTo>
                    <a:pt x="3631648" y="881939"/>
                  </a:lnTo>
                  <a:lnTo>
                    <a:pt x="3669569" y="910986"/>
                  </a:lnTo>
                  <a:lnTo>
                    <a:pt x="3672840" y="956056"/>
                  </a:lnTo>
                  <a:lnTo>
                    <a:pt x="3672840" y="985772"/>
                  </a:lnTo>
                  <a:lnTo>
                    <a:pt x="3672840" y="1015476"/>
                  </a:lnTo>
                  <a:lnTo>
                    <a:pt x="3672840" y="1045156"/>
                  </a:lnTo>
                  <a:lnTo>
                    <a:pt x="3672840" y="1074801"/>
                  </a:lnTo>
                  <a:lnTo>
                    <a:pt x="3674745" y="1105662"/>
                  </a:lnTo>
                  <a:lnTo>
                    <a:pt x="3680459" y="1126807"/>
                  </a:lnTo>
                  <a:lnTo>
                    <a:pt x="3689984" y="1138237"/>
                  </a:lnTo>
                  <a:lnTo>
                    <a:pt x="3703320" y="1139952"/>
                  </a:lnTo>
                  <a:lnTo>
                    <a:pt x="3703320" y="1085469"/>
                  </a:lnTo>
                  <a:lnTo>
                    <a:pt x="3703320" y="1030986"/>
                  </a:lnTo>
                  <a:lnTo>
                    <a:pt x="3703320" y="976503"/>
                  </a:lnTo>
                  <a:lnTo>
                    <a:pt x="3703320" y="922020"/>
                  </a:lnTo>
                  <a:lnTo>
                    <a:pt x="3703320" y="867537"/>
                  </a:lnTo>
                  <a:lnTo>
                    <a:pt x="3732063" y="861728"/>
                  </a:lnTo>
                  <a:lnTo>
                    <a:pt x="3760771" y="855932"/>
                  </a:lnTo>
                  <a:lnTo>
                    <a:pt x="3789455" y="850159"/>
                  </a:lnTo>
                  <a:lnTo>
                    <a:pt x="3818128" y="844423"/>
                  </a:lnTo>
                  <a:lnTo>
                    <a:pt x="3818128" y="898906"/>
                  </a:lnTo>
                  <a:lnTo>
                    <a:pt x="3818128" y="953389"/>
                  </a:lnTo>
                  <a:lnTo>
                    <a:pt x="3818128" y="1007872"/>
                  </a:lnTo>
                  <a:lnTo>
                    <a:pt x="3818128" y="1062355"/>
                  </a:lnTo>
                  <a:lnTo>
                    <a:pt x="3818128" y="1116838"/>
                  </a:lnTo>
                  <a:lnTo>
                    <a:pt x="3834129" y="1109198"/>
                  </a:lnTo>
                  <a:lnTo>
                    <a:pt x="3845559" y="1093533"/>
                  </a:lnTo>
                  <a:lnTo>
                    <a:pt x="3852418" y="1069867"/>
                  </a:lnTo>
                  <a:lnTo>
                    <a:pt x="3854704" y="1038225"/>
                  </a:lnTo>
                  <a:lnTo>
                    <a:pt x="3854704" y="1008507"/>
                  </a:lnTo>
                  <a:lnTo>
                    <a:pt x="3854704" y="978788"/>
                  </a:lnTo>
                  <a:lnTo>
                    <a:pt x="3854704" y="949070"/>
                  </a:lnTo>
                  <a:lnTo>
                    <a:pt x="3854704" y="919352"/>
                  </a:lnTo>
                  <a:lnTo>
                    <a:pt x="3855513" y="887110"/>
                  </a:lnTo>
                  <a:lnTo>
                    <a:pt x="3857942" y="862202"/>
                  </a:lnTo>
                  <a:lnTo>
                    <a:pt x="3861990" y="844629"/>
                  </a:lnTo>
                  <a:lnTo>
                    <a:pt x="3867657" y="834389"/>
                  </a:lnTo>
                  <a:lnTo>
                    <a:pt x="3895681" y="828750"/>
                  </a:lnTo>
                  <a:lnTo>
                    <a:pt x="3923728" y="823087"/>
                  </a:lnTo>
                  <a:lnTo>
                    <a:pt x="3951775" y="817423"/>
                  </a:lnTo>
                  <a:lnTo>
                    <a:pt x="3979799" y="811784"/>
                  </a:lnTo>
                  <a:lnTo>
                    <a:pt x="3974038" y="832145"/>
                  </a:lnTo>
                  <a:lnTo>
                    <a:pt x="3969908" y="856281"/>
                  </a:lnTo>
                  <a:lnTo>
                    <a:pt x="3967422" y="884203"/>
                  </a:lnTo>
                  <a:lnTo>
                    <a:pt x="3966591" y="915924"/>
                  </a:lnTo>
                  <a:lnTo>
                    <a:pt x="3966591" y="939546"/>
                  </a:lnTo>
                  <a:lnTo>
                    <a:pt x="3966591" y="963168"/>
                  </a:lnTo>
                  <a:lnTo>
                    <a:pt x="3966591" y="986790"/>
                  </a:lnTo>
                  <a:lnTo>
                    <a:pt x="3966591" y="1010412"/>
                  </a:lnTo>
                  <a:lnTo>
                    <a:pt x="3965374" y="1035272"/>
                  </a:lnTo>
                  <a:lnTo>
                    <a:pt x="3955607" y="1078706"/>
                  </a:lnTo>
                  <a:lnTo>
                    <a:pt x="3933094" y="1116980"/>
                  </a:lnTo>
                  <a:lnTo>
                    <a:pt x="3900058" y="1152517"/>
                  </a:lnTo>
                  <a:lnTo>
                    <a:pt x="3870198" y="1170305"/>
                  </a:lnTo>
                  <a:lnTo>
                    <a:pt x="3876270" y="1171352"/>
                  </a:lnTo>
                  <a:lnTo>
                    <a:pt x="3933993" y="1195645"/>
                  </a:lnTo>
                  <a:lnTo>
                    <a:pt x="3963763" y="1250612"/>
                  </a:lnTo>
                  <a:lnTo>
                    <a:pt x="3967479" y="1290193"/>
                  </a:lnTo>
                  <a:lnTo>
                    <a:pt x="3967479" y="1320958"/>
                  </a:lnTo>
                  <a:lnTo>
                    <a:pt x="3967479" y="1351724"/>
                  </a:lnTo>
                  <a:lnTo>
                    <a:pt x="3967479" y="1382490"/>
                  </a:lnTo>
                  <a:lnTo>
                    <a:pt x="3967479" y="1413256"/>
                  </a:lnTo>
                  <a:lnTo>
                    <a:pt x="3968289" y="1444811"/>
                  </a:lnTo>
                  <a:lnTo>
                    <a:pt x="3970718" y="1471866"/>
                  </a:lnTo>
                  <a:lnTo>
                    <a:pt x="3974766" y="1494444"/>
                  </a:lnTo>
                  <a:lnTo>
                    <a:pt x="3980433" y="1512570"/>
                  </a:lnTo>
                  <a:lnTo>
                    <a:pt x="3952355" y="1518209"/>
                  </a:lnTo>
                  <a:lnTo>
                    <a:pt x="3924300" y="1523873"/>
                  </a:lnTo>
                  <a:lnTo>
                    <a:pt x="3896244" y="1529536"/>
                  </a:lnTo>
                  <a:lnTo>
                    <a:pt x="3868166" y="1535176"/>
                  </a:lnTo>
                  <a:lnTo>
                    <a:pt x="3862572" y="1519052"/>
                  </a:lnTo>
                  <a:lnTo>
                    <a:pt x="3858561" y="1500393"/>
                  </a:lnTo>
                  <a:lnTo>
                    <a:pt x="3856146" y="1479186"/>
                  </a:lnTo>
                  <a:lnTo>
                    <a:pt x="3855339" y="1455420"/>
                  </a:lnTo>
                  <a:lnTo>
                    <a:pt x="3855339" y="1418443"/>
                  </a:lnTo>
                  <a:lnTo>
                    <a:pt x="3855339" y="1381442"/>
                  </a:lnTo>
                  <a:lnTo>
                    <a:pt x="3855339" y="1344441"/>
                  </a:lnTo>
                  <a:lnTo>
                    <a:pt x="3855339" y="1307465"/>
                  </a:lnTo>
                  <a:lnTo>
                    <a:pt x="3853007" y="1276768"/>
                  </a:lnTo>
                  <a:lnTo>
                    <a:pt x="3846020" y="1255918"/>
                  </a:lnTo>
                  <a:lnTo>
                    <a:pt x="3834389" y="1244903"/>
                  </a:lnTo>
                  <a:lnTo>
                    <a:pt x="3818128" y="1243711"/>
                  </a:lnTo>
                  <a:lnTo>
                    <a:pt x="3818128" y="1293948"/>
                  </a:lnTo>
                  <a:lnTo>
                    <a:pt x="3818128" y="1344200"/>
                  </a:lnTo>
                  <a:lnTo>
                    <a:pt x="3818128" y="1394460"/>
                  </a:lnTo>
                  <a:lnTo>
                    <a:pt x="3818128" y="1444719"/>
                  </a:lnTo>
                  <a:lnTo>
                    <a:pt x="3818128" y="1494971"/>
                  </a:lnTo>
                  <a:lnTo>
                    <a:pt x="3818128" y="1545209"/>
                  </a:lnTo>
                  <a:lnTo>
                    <a:pt x="3789455" y="1551017"/>
                  </a:lnTo>
                  <a:lnTo>
                    <a:pt x="3760771" y="1556813"/>
                  </a:lnTo>
                  <a:lnTo>
                    <a:pt x="3732063" y="1562586"/>
                  </a:lnTo>
                  <a:lnTo>
                    <a:pt x="3703320" y="1568323"/>
                  </a:lnTo>
                  <a:lnTo>
                    <a:pt x="3703320" y="1518085"/>
                  </a:lnTo>
                  <a:lnTo>
                    <a:pt x="3703320" y="1467833"/>
                  </a:lnTo>
                  <a:lnTo>
                    <a:pt x="3703320" y="1417574"/>
                  </a:lnTo>
                  <a:lnTo>
                    <a:pt x="3703320" y="1367314"/>
                  </a:lnTo>
                  <a:lnTo>
                    <a:pt x="3703320" y="1317062"/>
                  </a:lnTo>
                  <a:lnTo>
                    <a:pt x="3703320" y="1266825"/>
                  </a:lnTo>
                  <a:lnTo>
                    <a:pt x="3689631" y="1274038"/>
                  </a:lnTo>
                  <a:lnTo>
                    <a:pt x="3679825" y="1289383"/>
                  </a:lnTo>
                  <a:lnTo>
                    <a:pt x="3673923" y="1312848"/>
                  </a:lnTo>
                  <a:lnTo>
                    <a:pt x="3671951" y="1344422"/>
                  </a:lnTo>
                  <a:lnTo>
                    <a:pt x="3671951" y="1381379"/>
                  </a:lnTo>
                  <a:lnTo>
                    <a:pt x="3671951" y="1418336"/>
                  </a:lnTo>
                  <a:lnTo>
                    <a:pt x="3671951" y="1455293"/>
                  </a:lnTo>
                  <a:lnTo>
                    <a:pt x="3671951" y="1492250"/>
                  </a:lnTo>
                  <a:lnTo>
                    <a:pt x="3671141" y="1524565"/>
                  </a:lnTo>
                  <a:lnTo>
                    <a:pt x="3664664" y="1567098"/>
                  </a:lnTo>
                  <a:lnTo>
                    <a:pt x="3603101" y="1588579"/>
                  </a:lnTo>
                  <a:lnTo>
                    <a:pt x="3547109" y="1599819"/>
                  </a:lnTo>
                  <a:lnTo>
                    <a:pt x="3552777" y="1579433"/>
                  </a:lnTo>
                  <a:lnTo>
                    <a:pt x="3556825" y="1555226"/>
                  </a:lnTo>
                  <a:lnTo>
                    <a:pt x="3559254" y="1527184"/>
                  </a:lnTo>
                  <a:lnTo>
                    <a:pt x="3560064" y="1495298"/>
                  </a:lnTo>
                  <a:lnTo>
                    <a:pt x="3560064" y="1464532"/>
                  </a:lnTo>
                  <a:lnTo>
                    <a:pt x="3560064" y="1433766"/>
                  </a:lnTo>
                  <a:lnTo>
                    <a:pt x="3560064" y="1403000"/>
                  </a:lnTo>
                  <a:lnTo>
                    <a:pt x="3560064" y="1372235"/>
                  </a:lnTo>
                  <a:lnTo>
                    <a:pt x="3563798" y="1331208"/>
                  </a:lnTo>
                  <a:lnTo>
                    <a:pt x="3593603" y="1264203"/>
                  </a:lnTo>
                  <a:lnTo>
                    <a:pt x="3628270" y="1231679"/>
                  </a:lnTo>
                  <a:lnTo>
                    <a:pt x="3657346" y="1213231"/>
                  </a:lnTo>
                  <a:lnTo>
                    <a:pt x="3651130" y="1212921"/>
                  </a:lnTo>
                  <a:lnTo>
                    <a:pt x="3605246" y="1193462"/>
                  </a:lnTo>
                  <a:lnTo>
                    <a:pt x="3571843" y="1155993"/>
                  </a:lnTo>
                  <a:lnTo>
                    <a:pt x="3561937" y="1116560"/>
                  </a:lnTo>
                  <a:lnTo>
                    <a:pt x="3560699" y="1092200"/>
                  </a:lnTo>
                  <a:lnTo>
                    <a:pt x="3560699" y="1068578"/>
                  </a:lnTo>
                  <a:lnTo>
                    <a:pt x="3560699" y="1044956"/>
                  </a:lnTo>
                  <a:lnTo>
                    <a:pt x="3560699" y="1021334"/>
                  </a:lnTo>
                  <a:lnTo>
                    <a:pt x="3560699" y="997712"/>
                  </a:lnTo>
                  <a:lnTo>
                    <a:pt x="3559889" y="966378"/>
                  </a:lnTo>
                  <a:lnTo>
                    <a:pt x="3557460" y="939450"/>
                  </a:lnTo>
                  <a:lnTo>
                    <a:pt x="3553412" y="916951"/>
                  </a:lnTo>
                  <a:lnTo>
                    <a:pt x="3547745" y="898906"/>
                  </a:lnTo>
                  <a:close/>
                </a:path>
                <a:path w="8007984" h="2300604">
                  <a:moveTo>
                    <a:pt x="7921625" y="17399"/>
                  </a:moveTo>
                  <a:lnTo>
                    <a:pt x="7943151" y="13037"/>
                  </a:lnTo>
                  <a:lnTo>
                    <a:pt x="7964677" y="8699"/>
                  </a:lnTo>
                  <a:lnTo>
                    <a:pt x="7986204" y="4361"/>
                  </a:lnTo>
                  <a:lnTo>
                    <a:pt x="8007731" y="0"/>
                  </a:lnTo>
                  <a:lnTo>
                    <a:pt x="8007731" y="50076"/>
                  </a:lnTo>
                  <a:lnTo>
                    <a:pt x="8007731" y="100155"/>
                  </a:lnTo>
                  <a:lnTo>
                    <a:pt x="8007731" y="701167"/>
                  </a:lnTo>
                  <a:lnTo>
                    <a:pt x="7978794" y="706977"/>
                  </a:lnTo>
                  <a:lnTo>
                    <a:pt x="7949882" y="712787"/>
                  </a:lnTo>
                  <a:lnTo>
                    <a:pt x="7920970" y="718597"/>
                  </a:lnTo>
                  <a:lnTo>
                    <a:pt x="7892033" y="724408"/>
                  </a:lnTo>
                  <a:lnTo>
                    <a:pt x="7892033" y="448690"/>
                  </a:lnTo>
                  <a:lnTo>
                    <a:pt x="7881675" y="451828"/>
                  </a:lnTo>
                  <a:lnTo>
                    <a:pt x="7857432" y="483721"/>
                  </a:lnTo>
                  <a:lnTo>
                    <a:pt x="7852663" y="539496"/>
                  </a:lnTo>
                  <a:lnTo>
                    <a:pt x="7852663" y="587765"/>
                  </a:lnTo>
                  <a:lnTo>
                    <a:pt x="7852663" y="636000"/>
                  </a:lnTo>
                  <a:lnTo>
                    <a:pt x="7852663" y="684210"/>
                  </a:lnTo>
                  <a:lnTo>
                    <a:pt x="7852663" y="732409"/>
                  </a:lnTo>
                  <a:lnTo>
                    <a:pt x="7826015" y="737762"/>
                  </a:lnTo>
                  <a:lnTo>
                    <a:pt x="7799403" y="743140"/>
                  </a:lnTo>
                  <a:lnTo>
                    <a:pt x="7772814" y="748518"/>
                  </a:lnTo>
                  <a:lnTo>
                    <a:pt x="7746237" y="753872"/>
                  </a:lnTo>
                  <a:lnTo>
                    <a:pt x="7746237" y="712799"/>
                  </a:lnTo>
                  <a:lnTo>
                    <a:pt x="7746237" y="671703"/>
                  </a:lnTo>
                  <a:lnTo>
                    <a:pt x="7746237" y="630606"/>
                  </a:lnTo>
                  <a:lnTo>
                    <a:pt x="7746237" y="589534"/>
                  </a:lnTo>
                  <a:lnTo>
                    <a:pt x="7746456" y="560246"/>
                  </a:lnTo>
                  <a:lnTo>
                    <a:pt x="7748273" y="514578"/>
                  </a:lnTo>
                  <a:lnTo>
                    <a:pt x="7756112" y="472186"/>
                  </a:lnTo>
                  <a:lnTo>
                    <a:pt x="7785147" y="431609"/>
                  </a:lnTo>
                  <a:lnTo>
                    <a:pt x="7812658" y="410210"/>
                  </a:lnTo>
                  <a:lnTo>
                    <a:pt x="7793632" y="408735"/>
                  </a:lnTo>
                  <a:lnTo>
                    <a:pt x="7758557" y="377571"/>
                  </a:lnTo>
                  <a:lnTo>
                    <a:pt x="7749301" y="328231"/>
                  </a:lnTo>
                  <a:lnTo>
                    <a:pt x="7746237" y="248793"/>
                  </a:lnTo>
                  <a:lnTo>
                    <a:pt x="7748287" y="199691"/>
                  </a:lnTo>
                  <a:lnTo>
                    <a:pt x="7754445" y="157162"/>
                  </a:lnTo>
                  <a:lnTo>
                    <a:pt x="7779131" y="91821"/>
                  </a:lnTo>
                  <a:lnTo>
                    <a:pt x="7831232" y="47037"/>
                  </a:lnTo>
                  <a:lnTo>
                    <a:pt x="7871642" y="30331"/>
                  </a:lnTo>
                  <a:lnTo>
                    <a:pt x="7921625" y="17399"/>
                  </a:lnTo>
                  <a:close/>
                </a:path>
                <a:path w="8007984" h="2300604">
                  <a:moveTo>
                    <a:pt x="7417942" y="118872"/>
                  </a:moveTo>
                  <a:lnTo>
                    <a:pt x="7443277" y="113748"/>
                  </a:lnTo>
                  <a:lnTo>
                    <a:pt x="7468600" y="108648"/>
                  </a:lnTo>
                  <a:lnTo>
                    <a:pt x="7493898" y="103548"/>
                  </a:lnTo>
                  <a:lnTo>
                    <a:pt x="7519161" y="98425"/>
                  </a:lnTo>
                  <a:lnTo>
                    <a:pt x="7519161" y="152091"/>
                  </a:lnTo>
                  <a:lnTo>
                    <a:pt x="7519161" y="205758"/>
                  </a:lnTo>
                  <a:lnTo>
                    <a:pt x="7519161" y="474090"/>
                  </a:lnTo>
                  <a:lnTo>
                    <a:pt x="7529110" y="425132"/>
                  </a:lnTo>
                  <a:lnTo>
                    <a:pt x="7539049" y="376173"/>
                  </a:lnTo>
                  <a:lnTo>
                    <a:pt x="7548982" y="327215"/>
                  </a:lnTo>
                  <a:lnTo>
                    <a:pt x="7558913" y="278256"/>
                  </a:lnTo>
                  <a:lnTo>
                    <a:pt x="7568843" y="229298"/>
                  </a:lnTo>
                  <a:lnTo>
                    <a:pt x="7578776" y="180339"/>
                  </a:lnTo>
                  <a:lnTo>
                    <a:pt x="7588715" y="131381"/>
                  </a:lnTo>
                  <a:lnTo>
                    <a:pt x="7598663" y="82423"/>
                  </a:lnTo>
                  <a:lnTo>
                    <a:pt x="7652273" y="71628"/>
                  </a:lnTo>
                  <a:lnTo>
                    <a:pt x="7679120" y="66242"/>
                  </a:lnTo>
                  <a:lnTo>
                    <a:pt x="7705979" y="60833"/>
                  </a:lnTo>
                  <a:lnTo>
                    <a:pt x="7705979" y="762000"/>
                  </a:lnTo>
                  <a:lnTo>
                    <a:pt x="7680642" y="767068"/>
                  </a:lnTo>
                  <a:lnTo>
                    <a:pt x="7655306" y="772160"/>
                  </a:lnTo>
                  <a:lnTo>
                    <a:pt x="7629969" y="777251"/>
                  </a:lnTo>
                  <a:lnTo>
                    <a:pt x="7604633" y="782320"/>
                  </a:lnTo>
                  <a:lnTo>
                    <a:pt x="7604633" y="403479"/>
                  </a:lnTo>
                  <a:lnTo>
                    <a:pt x="7594536" y="452908"/>
                  </a:lnTo>
                  <a:lnTo>
                    <a:pt x="7584440" y="502326"/>
                  </a:lnTo>
                  <a:lnTo>
                    <a:pt x="7574343" y="551736"/>
                  </a:lnTo>
                  <a:lnTo>
                    <a:pt x="7564247" y="601138"/>
                  </a:lnTo>
                  <a:lnTo>
                    <a:pt x="7554150" y="650534"/>
                  </a:lnTo>
                  <a:lnTo>
                    <a:pt x="7544054" y="699926"/>
                  </a:lnTo>
                  <a:lnTo>
                    <a:pt x="7533957" y="749315"/>
                  </a:lnTo>
                  <a:lnTo>
                    <a:pt x="7523860" y="798702"/>
                  </a:lnTo>
                  <a:lnTo>
                    <a:pt x="7497381" y="804037"/>
                  </a:lnTo>
                  <a:lnTo>
                    <a:pt x="7470901" y="809371"/>
                  </a:lnTo>
                  <a:lnTo>
                    <a:pt x="7444422" y="814705"/>
                  </a:lnTo>
                  <a:lnTo>
                    <a:pt x="7417942" y="820038"/>
                  </a:lnTo>
                  <a:lnTo>
                    <a:pt x="7417942" y="769939"/>
                  </a:lnTo>
                  <a:lnTo>
                    <a:pt x="7417942" y="719843"/>
                  </a:lnTo>
                  <a:lnTo>
                    <a:pt x="7417942" y="168946"/>
                  </a:lnTo>
                  <a:lnTo>
                    <a:pt x="7417942" y="118872"/>
                  </a:lnTo>
                  <a:close/>
                </a:path>
                <a:path w="8007984" h="2300604">
                  <a:moveTo>
                    <a:pt x="7099808" y="183007"/>
                  </a:moveTo>
                  <a:lnTo>
                    <a:pt x="7128595" y="177196"/>
                  </a:lnTo>
                  <a:lnTo>
                    <a:pt x="7157418" y="171386"/>
                  </a:lnTo>
                  <a:lnTo>
                    <a:pt x="7186265" y="165576"/>
                  </a:lnTo>
                  <a:lnTo>
                    <a:pt x="7215124" y="159765"/>
                  </a:lnTo>
                  <a:lnTo>
                    <a:pt x="7215124" y="210147"/>
                  </a:lnTo>
                  <a:lnTo>
                    <a:pt x="7215124" y="260547"/>
                  </a:lnTo>
                  <a:lnTo>
                    <a:pt x="7215124" y="310952"/>
                  </a:lnTo>
                  <a:lnTo>
                    <a:pt x="7215124" y="361352"/>
                  </a:lnTo>
                  <a:lnTo>
                    <a:pt x="7215124" y="411734"/>
                  </a:lnTo>
                  <a:lnTo>
                    <a:pt x="7225581" y="409638"/>
                  </a:lnTo>
                  <a:lnTo>
                    <a:pt x="7236015" y="407542"/>
                  </a:lnTo>
                  <a:lnTo>
                    <a:pt x="7246449" y="405447"/>
                  </a:lnTo>
                  <a:lnTo>
                    <a:pt x="7256907" y="403351"/>
                  </a:lnTo>
                  <a:lnTo>
                    <a:pt x="7256907" y="151257"/>
                  </a:lnTo>
                  <a:lnTo>
                    <a:pt x="7285787" y="145446"/>
                  </a:lnTo>
                  <a:lnTo>
                    <a:pt x="7314692" y="139636"/>
                  </a:lnTo>
                  <a:lnTo>
                    <a:pt x="7343596" y="133826"/>
                  </a:lnTo>
                  <a:lnTo>
                    <a:pt x="7372477" y="128015"/>
                  </a:lnTo>
                  <a:lnTo>
                    <a:pt x="7372477" y="829183"/>
                  </a:lnTo>
                  <a:lnTo>
                    <a:pt x="7343596" y="834993"/>
                  </a:lnTo>
                  <a:lnTo>
                    <a:pt x="7314691" y="840803"/>
                  </a:lnTo>
                  <a:lnTo>
                    <a:pt x="7285787" y="846613"/>
                  </a:lnTo>
                  <a:lnTo>
                    <a:pt x="7256907" y="852424"/>
                  </a:lnTo>
                  <a:lnTo>
                    <a:pt x="7256907" y="594106"/>
                  </a:lnTo>
                  <a:lnTo>
                    <a:pt x="7246449" y="596201"/>
                  </a:lnTo>
                  <a:lnTo>
                    <a:pt x="7236015" y="598297"/>
                  </a:lnTo>
                  <a:lnTo>
                    <a:pt x="7225581" y="600392"/>
                  </a:lnTo>
                  <a:lnTo>
                    <a:pt x="7215124" y="602488"/>
                  </a:lnTo>
                  <a:lnTo>
                    <a:pt x="7215124" y="860806"/>
                  </a:lnTo>
                  <a:lnTo>
                    <a:pt x="7186265" y="866689"/>
                  </a:lnTo>
                  <a:lnTo>
                    <a:pt x="7157418" y="872537"/>
                  </a:lnTo>
                  <a:lnTo>
                    <a:pt x="7128595" y="878361"/>
                  </a:lnTo>
                  <a:lnTo>
                    <a:pt x="7099808" y="884174"/>
                  </a:lnTo>
                  <a:lnTo>
                    <a:pt x="7099808" y="834074"/>
                  </a:lnTo>
                  <a:lnTo>
                    <a:pt x="7099808" y="783978"/>
                  </a:lnTo>
                  <a:lnTo>
                    <a:pt x="7099808" y="233081"/>
                  </a:lnTo>
                  <a:lnTo>
                    <a:pt x="7099808" y="183007"/>
                  </a:lnTo>
                  <a:close/>
                </a:path>
                <a:path w="8007984" h="2300604">
                  <a:moveTo>
                    <a:pt x="6483223" y="307213"/>
                  </a:moveTo>
                  <a:lnTo>
                    <a:pt x="6537691" y="296240"/>
                  </a:lnTo>
                  <a:lnTo>
                    <a:pt x="6592136" y="285267"/>
                  </a:lnTo>
                  <a:lnTo>
                    <a:pt x="6646562" y="274294"/>
                  </a:lnTo>
                  <a:lnTo>
                    <a:pt x="6700976" y="263321"/>
                  </a:lnTo>
                  <a:lnTo>
                    <a:pt x="6755383" y="252349"/>
                  </a:lnTo>
                  <a:lnTo>
                    <a:pt x="6755383" y="302425"/>
                  </a:lnTo>
                  <a:lnTo>
                    <a:pt x="6755383" y="953515"/>
                  </a:lnTo>
                  <a:lnTo>
                    <a:pt x="6726543" y="959326"/>
                  </a:lnTo>
                  <a:lnTo>
                    <a:pt x="6697726" y="965136"/>
                  </a:lnTo>
                  <a:lnTo>
                    <a:pt x="6668908" y="970946"/>
                  </a:lnTo>
                  <a:lnTo>
                    <a:pt x="6640067" y="976757"/>
                  </a:lnTo>
                  <a:lnTo>
                    <a:pt x="6640067" y="422529"/>
                  </a:lnTo>
                  <a:lnTo>
                    <a:pt x="6629781" y="424551"/>
                  </a:lnTo>
                  <a:lnTo>
                    <a:pt x="6619494" y="426608"/>
                  </a:lnTo>
                  <a:lnTo>
                    <a:pt x="6609207" y="428690"/>
                  </a:lnTo>
                  <a:lnTo>
                    <a:pt x="6598920" y="430784"/>
                  </a:lnTo>
                  <a:lnTo>
                    <a:pt x="6598920" y="481348"/>
                  </a:lnTo>
                  <a:lnTo>
                    <a:pt x="6598920" y="531912"/>
                  </a:lnTo>
                  <a:lnTo>
                    <a:pt x="6598920" y="784733"/>
                  </a:lnTo>
                  <a:lnTo>
                    <a:pt x="6598159" y="829812"/>
                  </a:lnTo>
                  <a:lnTo>
                    <a:pt x="6595887" y="868283"/>
                  </a:lnTo>
                  <a:lnTo>
                    <a:pt x="6586855" y="925449"/>
                  </a:lnTo>
                  <a:lnTo>
                    <a:pt x="6571233" y="962215"/>
                  </a:lnTo>
                  <a:lnTo>
                    <a:pt x="6533634" y="992403"/>
                  </a:lnTo>
                  <a:lnTo>
                    <a:pt x="6490962" y="1006155"/>
                  </a:lnTo>
                  <a:lnTo>
                    <a:pt x="6457060" y="1013587"/>
                  </a:lnTo>
                  <a:lnTo>
                    <a:pt x="6450710" y="1014857"/>
                  </a:lnTo>
                  <a:lnTo>
                    <a:pt x="6444360" y="1016126"/>
                  </a:lnTo>
                  <a:lnTo>
                    <a:pt x="6444360" y="987476"/>
                  </a:lnTo>
                  <a:lnTo>
                    <a:pt x="6444360" y="958850"/>
                  </a:lnTo>
                  <a:lnTo>
                    <a:pt x="6444360" y="930223"/>
                  </a:lnTo>
                  <a:lnTo>
                    <a:pt x="6444360" y="901573"/>
                  </a:lnTo>
                  <a:lnTo>
                    <a:pt x="6454626" y="898618"/>
                  </a:lnTo>
                  <a:lnTo>
                    <a:pt x="6481143" y="861710"/>
                  </a:lnTo>
                  <a:lnTo>
                    <a:pt x="6483223" y="814451"/>
                  </a:lnTo>
                  <a:lnTo>
                    <a:pt x="6483223" y="763736"/>
                  </a:lnTo>
                  <a:lnTo>
                    <a:pt x="6483223" y="713015"/>
                  </a:lnTo>
                  <a:lnTo>
                    <a:pt x="6483223" y="357927"/>
                  </a:lnTo>
                  <a:lnTo>
                    <a:pt x="6483223" y="307213"/>
                  </a:lnTo>
                  <a:close/>
                </a:path>
                <a:path w="8007984" h="2300604">
                  <a:moveTo>
                    <a:pt x="5854065" y="433959"/>
                  </a:moveTo>
                  <a:lnTo>
                    <a:pt x="5904267" y="423837"/>
                  </a:lnTo>
                  <a:lnTo>
                    <a:pt x="5954451" y="413734"/>
                  </a:lnTo>
                  <a:lnTo>
                    <a:pt x="6004630" y="403637"/>
                  </a:lnTo>
                  <a:lnTo>
                    <a:pt x="6054814" y="393534"/>
                  </a:lnTo>
                  <a:lnTo>
                    <a:pt x="6105016" y="383413"/>
                  </a:lnTo>
                  <a:lnTo>
                    <a:pt x="6105016" y="436676"/>
                  </a:lnTo>
                  <a:lnTo>
                    <a:pt x="6105016" y="489940"/>
                  </a:lnTo>
                  <a:lnTo>
                    <a:pt x="6105016" y="916051"/>
                  </a:lnTo>
                  <a:lnTo>
                    <a:pt x="6113272" y="914400"/>
                  </a:lnTo>
                  <a:lnTo>
                    <a:pt x="6121527" y="912749"/>
                  </a:lnTo>
                  <a:lnTo>
                    <a:pt x="6129782" y="910971"/>
                  </a:lnTo>
                  <a:lnTo>
                    <a:pt x="6129782" y="961634"/>
                  </a:lnTo>
                  <a:lnTo>
                    <a:pt x="6129782" y="1214882"/>
                  </a:lnTo>
                  <a:lnTo>
                    <a:pt x="6110351" y="1218787"/>
                  </a:lnTo>
                  <a:lnTo>
                    <a:pt x="6090920" y="1222692"/>
                  </a:lnTo>
                  <a:lnTo>
                    <a:pt x="6071489" y="1226597"/>
                  </a:lnTo>
                  <a:lnTo>
                    <a:pt x="6052058" y="1230503"/>
                  </a:lnTo>
                  <a:lnTo>
                    <a:pt x="6052058" y="1196689"/>
                  </a:lnTo>
                  <a:lnTo>
                    <a:pt x="6052058" y="1162875"/>
                  </a:lnTo>
                  <a:lnTo>
                    <a:pt x="6052058" y="1129061"/>
                  </a:lnTo>
                  <a:lnTo>
                    <a:pt x="6052058" y="1095248"/>
                  </a:lnTo>
                  <a:lnTo>
                    <a:pt x="6003121" y="1105078"/>
                  </a:lnTo>
                  <a:lnTo>
                    <a:pt x="5954220" y="1114933"/>
                  </a:lnTo>
                  <a:lnTo>
                    <a:pt x="5905343" y="1124787"/>
                  </a:lnTo>
                  <a:lnTo>
                    <a:pt x="5856478" y="1134618"/>
                  </a:lnTo>
                  <a:lnTo>
                    <a:pt x="5856478" y="1168431"/>
                  </a:lnTo>
                  <a:lnTo>
                    <a:pt x="5856478" y="1202245"/>
                  </a:lnTo>
                  <a:lnTo>
                    <a:pt x="5856478" y="1236059"/>
                  </a:lnTo>
                  <a:lnTo>
                    <a:pt x="5856478" y="1269873"/>
                  </a:lnTo>
                  <a:lnTo>
                    <a:pt x="5837047" y="1273798"/>
                  </a:lnTo>
                  <a:lnTo>
                    <a:pt x="5817615" y="1277747"/>
                  </a:lnTo>
                  <a:lnTo>
                    <a:pt x="5798184" y="1281695"/>
                  </a:lnTo>
                  <a:lnTo>
                    <a:pt x="5778754" y="1285621"/>
                  </a:lnTo>
                  <a:lnTo>
                    <a:pt x="5778754" y="982852"/>
                  </a:lnTo>
                  <a:lnTo>
                    <a:pt x="5787008" y="981201"/>
                  </a:lnTo>
                  <a:lnTo>
                    <a:pt x="5814069" y="939889"/>
                  </a:lnTo>
                  <a:lnTo>
                    <a:pt x="5823632" y="893492"/>
                  </a:lnTo>
                  <a:lnTo>
                    <a:pt x="5832219" y="838594"/>
                  </a:lnTo>
                  <a:lnTo>
                    <a:pt x="5839841" y="775208"/>
                  </a:lnTo>
                  <a:lnTo>
                    <a:pt x="5844201" y="728927"/>
                  </a:lnTo>
                  <a:lnTo>
                    <a:pt x="5847762" y="680132"/>
                  </a:lnTo>
                  <a:lnTo>
                    <a:pt x="5850524" y="628824"/>
                  </a:lnTo>
                  <a:lnTo>
                    <a:pt x="5852493" y="575008"/>
                  </a:lnTo>
                  <a:lnTo>
                    <a:pt x="5853672" y="518688"/>
                  </a:lnTo>
                  <a:lnTo>
                    <a:pt x="5854065" y="459867"/>
                  </a:lnTo>
                  <a:lnTo>
                    <a:pt x="5854065" y="453390"/>
                  </a:lnTo>
                  <a:lnTo>
                    <a:pt x="5854065" y="446913"/>
                  </a:lnTo>
                  <a:lnTo>
                    <a:pt x="5854065" y="440436"/>
                  </a:lnTo>
                  <a:lnTo>
                    <a:pt x="5854065" y="433959"/>
                  </a:lnTo>
                  <a:close/>
                </a:path>
                <a:path w="8007984" h="2300604">
                  <a:moveTo>
                    <a:pt x="5355590" y="534415"/>
                  </a:moveTo>
                  <a:lnTo>
                    <a:pt x="5380926" y="529345"/>
                  </a:lnTo>
                  <a:lnTo>
                    <a:pt x="5406263" y="524240"/>
                  </a:lnTo>
                  <a:lnTo>
                    <a:pt x="5431599" y="519110"/>
                  </a:lnTo>
                  <a:lnTo>
                    <a:pt x="5456935" y="513969"/>
                  </a:lnTo>
                  <a:lnTo>
                    <a:pt x="5456935" y="567635"/>
                  </a:lnTo>
                  <a:lnTo>
                    <a:pt x="5456935" y="889635"/>
                  </a:lnTo>
                  <a:lnTo>
                    <a:pt x="5466847" y="840676"/>
                  </a:lnTo>
                  <a:lnTo>
                    <a:pt x="5476767" y="791717"/>
                  </a:lnTo>
                  <a:lnTo>
                    <a:pt x="5486694" y="742759"/>
                  </a:lnTo>
                  <a:lnTo>
                    <a:pt x="5496623" y="693800"/>
                  </a:lnTo>
                  <a:lnTo>
                    <a:pt x="5506552" y="644842"/>
                  </a:lnTo>
                  <a:lnTo>
                    <a:pt x="5516479" y="595883"/>
                  </a:lnTo>
                  <a:lnTo>
                    <a:pt x="5526399" y="546925"/>
                  </a:lnTo>
                  <a:lnTo>
                    <a:pt x="5536310" y="497967"/>
                  </a:lnTo>
                  <a:lnTo>
                    <a:pt x="5563169" y="492611"/>
                  </a:lnTo>
                  <a:lnTo>
                    <a:pt x="5590016" y="487219"/>
                  </a:lnTo>
                  <a:lnTo>
                    <a:pt x="5616838" y="481804"/>
                  </a:lnTo>
                  <a:lnTo>
                    <a:pt x="5643626" y="476376"/>
                  </a:lnTo>
                  <a:lnTo>
                    <a:pt x="5643626" y="526453"/>
                  </a:lnTo>
                  <a:lnTo>
                    <a:pt x="5643626" y="1177544"/>
                  </a:lnTo>
                  <a:lnTo>
                    <a:pt x="5618309" y="1182614"/>
                  </a:lnTo>
                  <a:lnTo>
                    <a:pt x="5593016" y="1187719"/>
                  </a:lnTo>
                  <a:lnTo>
                    <a:pt x="5567723" y="1192849"/>
                  </a:lnTo>
                  <a:lnTo>
                    <a:pt x="5542407" y="1197990"/>
                  </a:lnTo>
                  <a:lnTo>
                    <a:pt x="5542407" y="1143841"/>
                  </a:lnTo>
                  <a:lnTo>
                    <a:pt x="5542407" y="819150"/>
                  </a:lnTo>
                  <a:lnTo>
                    <a:pt x="5532305" y="868537"/>
                  </a:lnTo>
                  <a:lnTo>
                    <a:pt x="5522194" y="917924"/>
                  </a:lnTo>
                  <a:lnTo>
                    <a:pt x="5512077" y="967311"/>
                  </a:lnTo>
                  <a:lnTo>
                    <a:pt x="5501957" y="1016698"/>
                  </a:lnTo>
                  <a:lnTo>
                    <a:pt x="5491837" y="1066085"/>
                  </a:lnTo>
                  <a:lnTo>
                    <a:pt x="5481720" y="1115472"/>
                  </a:lnTo>
                  <a:lnTo>
                    <a:pt x="5471609" y="1164859"/>
                  </a:lnTo>
                  <a:lnTo>
                    <a:pt x="5461508" y="1214247"/>
                  </a:lnTo>
                  <a:lnTo>
                    <a:pt x="5435028" y="1219581"/>
                  </a:lnTo>
                  <a:lnTo>
                    <a:pt x="5408549" y="1224915"/>
                  </a:lnTo>
                  <a:lnTo>
                    <a:pt x="5382069" y="1230249"/>
                  </a:lnTo>
                  <a:lnTo>
                    <a:pt x="5355590" y="1235583"/>
                  </a:lnTo>
                  <a:lnTo>
                    <a:pt x="5355590" y="584492"/>
                  </a:lnTo>
                  <a:lnTo>
                    <a:pt x="5355590" y="534415"/>
                  </a:lnTo>
                  <a:close/>
                </a:path>
                <a:path w="8007984" h="2300604">
                  <a:moveTo>
                    <a:pt x="5128768" y="580136"/>
                  </a:moveTo>
                  <a:lnTo>
                    <a:pt x="5150274" y="575829"/>
                  </a:lnTo>
                  <a:lnTo>
                    <a:pt x="5171757" y="571500"/>
                  </a:lnTo>
                  <a:lnTo>
                    <a:pt x="5193240" y="567170"/>
                  </a:lnTo>
                  <a:lnTo>
                    <a:pt x="5214747" y="562863"/>
                  </a:lnTo>
                  <a:lnTo>
                    <a:pt x="5214747" y="1263904"/>
                  </a:lnTo>
                  <a:lnTo>
                    <a:pt x="5185866" y="1269787"/>
                  </a:lnTo>
                  <a:lnTo>
                    <a:pt x="5156961" y="1275635"/>
                  </a:lnTo>
                  <a:lnTo>
                    <a:pt x="5128057" y="1281459"/>
                  </a:lnTo>
                  <a:lnTo>
                    <a:pt x="5099177" y="1287272"/>
                  </a:lnTo>
                  <a:lnTo>
                    <a:pt x="5099177" y="1232103"/>
                  </a:lnTo>
                  <a:lnTo>
                    <a:pt x="5099177" y="1176934"/>
                  </a:lnTo>
                  <a:lnTo>
                    <a:pt x="5099177" y="1121765"/>
                  </a:lnTo>
                  <a:lnTo>
                    <a:pt x="5099177" y="1066596"/>
                  </a:lnTo>
                  <a:lnTo>
                    <a:pt x="5099177" y="1011427"/>
                  </a:lnTo>
                  <a:lnTo>
                    <a:pt x="5088816" y="1014620"/>
                  </a:lnTo>
                  <a:lnTo>
                    <a:pt x="5064448" y="1046531"/>
                  </a:lnTo>
                  <a:lnTo>
                    <a:pt x="5059680" y="1102360"/>
                  </a:lnTo>
                  <a:lnTo>
                    <a:pt x="5059680" y="1150556"/>
                  </a:lnTo>
                  <a:lnTo>
                    <a:pt x="5059680" y="1198753"/>
                  </a:lnTo>
                  <a:lnTo>
                    <a:pt x="5059680" y="1246949"/>
                  </a:lnTo>
                  <a:lnTo>
                    <a:pt x="5059680" y="1295146"/>
                  </a:lnTo>
                  <a:lnTo>
                    <a:pt x="5033085" y="1300553"/>
                  </a:lnTo>
                  <a:lnTo>
                    <a:pt x="5006467" y="1305925"/>
                  </a:lnTo>
                  <a:lnTo>
                    <a:pt x="4979848" y="1311273"/>
                  </a:lnTo>
                  <a:lnTo>
                    <a:pt x="4953254" y="1316609"/>
                  </a:lnTo>
                  <a:lnTo>
                    <a:pt x="4953254" y="1275554"/>
                  </a:lnTo>
                  <a:lnTo>
                    <a:pt x="4953254" y="1234487"/>
                  </a:lnTo>
                  <a:lnTo>
                    <a:pt x="4953254" y="1193397"/>
                  </a:lnTo>
                  <a:lnTo>
                    <a:pt x="4953254" y="1152271"/>
                  </a:lnTo>
                  <a:lnTo>
                    <a:pt x="4953490" y="1123001"/>
                  </a:lnTo>
                  <a:lnTo>
                    <a:pt x="4955343" y="1077368"/>
                  </a:lnTo>
                  <a:lnTo>
                    <a:pt x="4963128" y="1034938"/>
                  </a:lnTo>
                  <a:lnTo>
                    <a:pt x="4992163" y="994425"/>
                  </a:lnTo>
                  <a:lnTo>
                    <a:pt x="5019675" y="973074"/>
                  </a:lnTo>
                  <a:lnTo>
                    <a:pt x="5000648" y="971597"/>
                  </a:lnTo>
                  <a:lnTo>
                    <a:pt x="4965573" y="940308"/>
                  </a:lnTo>
                  <a:lnTo>
                    <a:pt x="4956317" y="891063"/>
                  </a:lnTo>
                  <a:lnTo>
                    <a:pt x="4953254" y="811530"/>
                  </a:lnTo>
                  <a:lnTo>
                    <a:pt x="4955303" y="762500"/>
                  </a:lnTo>
                  <a:lnTo>
                    <a:pt x="4961461" y="719994"/>
                  </a:lnTo>
                  <a:lnTo>
                    <a:pt x="4986147" y="654558"/>
                  </a:lnTo>
                  <a:lnTo>
                    <a:pt x="5038264" y="609774"/>
                  </a:lnTo>
                  <a:lnTo>
                    <a:pt x="5078712" y="593068"/>
                  </a:lnTo>
                  <a:lnTo>
                    <a:pt x="5128768" y="580136"/>
                  </a:lnTo>
                  <a:close/>
                </a:path>
                <a:path w="8007984" h="2300604">
                  <a:moveTo>
                    <a:pt x="4624958" y="681609"/>
                  </a:moveTo>
                  <a:lnTo>
                    <a:pt x="4650295" y="676540"/>
                  </a:lnTo>
                  <a:lnTo>
                    <a:pt x="4675632" y="671449"/>
                  </a:lnTo>
                  <a:lnTo>
                    <a:pt x="4700968" y="666357"/>
                  </a:lnTo>
                  <a:lnTo>
                    <a:pt x="4726305" y="661288"/>
                  </a:lnTo>
                  <a:lnTo>
                    <a:pt x="4726305" y="714955"/>
                  </a:lnTo>
                  <a:lnTo>
                    <a:pt x="4726305" y="768622"/>
                  </a:lnTo>
                  <a:lnTo>
                    <a:pt x="4726305" y="1036955"/>
                  </a:lnTo>
                  <a:lnTo>
                    <a:pt x="4736216" y="987996"/>
                  </a:lnTo>
                  <a:lnTo>
                    <a:pt x="4746136" y="939038"/>
                  </a:lnTo>
                  <a:lnTo>
                    <a:pt x="4756063" y="890079"/>
                  </a:lnTo>
                  <a:lnTo>
                    <a:pt x="4765992" y="841120"/>
                  </a:lnTo>
                  <a:lnTo>
                    <a:pt x="4775921" y="792162"/>
                  </a:lnTo>
                  <a:lnTo>
                    <a:pt x="4785848" y="743203"/>
                  </a:lnTo>
                  <a:lnTo>
                    <a:pt x="4795768" y="694245"/>
                  </a:lnTo>
                  <a:lnTo>
                    <a:pt x="4805680" y="645287"/>
                  </a:lnTo>
                  <a:lnTo>
                    <a:pt x="4832520" y="639857"/>
                  </a:lnTo>
                  <a:lnTo>
                    <a:pt x="4859337" y="634428"/>
                  </a:lnTo>
                  <a:lnTo>
                    <a:pt x="4886154" y="628999"/>
                  </a:lnTo>
                  <a:lnTo>
                    <a:pt x="4912995" y="623570"/>
                  </a:lnTo>
                  <a:lnTo>
                    <a:pt x="4912995" y="1324737"/>
                  </a:lnTo>
                  <a:lnTo>
                    <a:pt x="4887660" y="1329860"/>
                  </a:lnTo>
                  <a:lnTo>
                    <a:pt x="4862337" y="1334960"/>
                  </a:lnTo>
                  <a:lnTo>
                    <a:pt x="4837039" y="1340060"/>
                  </a:lnTo>
                  <a:lnTo>
                    <a:pt x="4811776" y="1345184"/>
                  </a:lnTo>
                  <a:lnTo>
                    <a:pt x="4811776" y="1291074"/>
                  </a:lnTo>
                  <a:lnTo>
                    <a:pt x="4811776" y="966343"/>
                  </a:lnTo>
                  <a:lnTo>
                    <a:pt x="4801637" y="1015730"/>
                  </a:lnTo>
                  <a:lnTo>
                    <a:pt x="4791509" y="1065117"/>
                  </a:lnTo>
                  <a:lnTo>
                    <a:pt x="4781390" y="1114504"/>
                  </a:lnTo>
                  <a:lnTo>
                    <a:pt x="4771278" y="1163891"/>
                  </a:lnTo>
                  <a:lnTo>
                    <a:pt x="4761173" y="1213278"/>
                  </a:lnTo>
                  <a:lnTo>
                    <a:pt x="4751071" y="1262665"/>
                  </a:lnTo>
                  <a:lnTo>
                    <a:pt x="4740973" y="1312052"/>
                  </a:lnTo>
                  <a:lnTo>
                    <a:pt x="4730877" y="1361440"/>
                  </a:lnTo>
                  <a:lnTo>
                    <a:pt x="4704397" y="1366774"/>
                  </a:lnTo>
                  <a:lnTo>
                    <a:pt x="4677918" y="1372108"/>
                  </a:lnTo>
                  <a:lnTo>
                    <a:pt x="4651438" y="1377442"/>
                  </a:lnTo>
                  <a:lnTo>
                    <a:pt x="4624958" y="1382776"/>
                  </a:lnTo>
                  <a:lnTo>
                    <a:pt x="4624958" y="1332701"/>
                  </a:lnTo>
                  <a:lnTo>
                    <a:pt x="4624958" y="1282627"/>
                  </a:lnTo>
                  <a:lnTo>
                    <a:pt x="4624958" y="731708"/>
                  </a:lnTo>
                  <a:lnTo>
                    <a:pt x="4624958" y="681609"/>
                  </a:lnTo>
                  <a:close/>
                </a:path>
                <a:path w="8007984" h="2300604">
                  <a:moveTo>
                    <a:pt x="4306824" y="745744"/>
                  </a:moveTo>
                  <a:lnTo>
                    <a:pt x="4335682" y="739933"/>
                  </a:lnTo>
                  <a:lnTo>
                    <a:pt x="4364529" y="734123"/>
                  </a:lnTo>
                  <a:lnTo>
                    <a:pt x="4393352" y="728313"/>
                  </a:lnTo>
                  <a:lnTo>
                    <a:pt x="4422140" y="722502"/>
                  </a:lnTo>
                  <a:lnTo>
                    <a:pt x="4422140" y="772934"/>
                  </a:lnTo>
                  <a:lnTo>
                    <a:pt x="4422140" y="823347"/>
                  </a:lnTo>
                  <a:lnTo>
                    <a:pt x="4422140" y="873753"/>
                  </a:lnTo>
                  <a:lnTo>
                    <a:pt x="4422140" y="924166"/>
                  </a:lnTo>
                  <a:lnTo>
                    <a:pt x="4422140" y="974598"/>
                  </a:lnTo>
                  <a:lnTo>
                    <a:pt x="4432597" y="972500"/>
                  </a:lnTo>
                  <a:lnTo>
                    <a:pt x="4443031" y="970391"/>
                  </a:lnTo>
                  <a:lnTo>
                    <a:pt x="4453465" y="968257"/>
                  </a:lnTo>
                  <a:lnTo>
                    <a:pt x="4463923" y="966088"/>
                  </a:lnTo>
                  <a:lnTo>
                    <a:pt x="4463923" y="915707"/>
                  </a:lnTo>
                  <a:lnTo>
                    <a:pt x="4463923" y="865307"/>
                  </a:lnTo>
                  <a:lnTo>
                    <a:pt x="4463923" y="814902"/>
                  </a:lnTo>
                  <a:lnTo>
                    <a:pt x="4463923" y="764502"/>
                  </a:lnTo>
                  <a:lnTo>
                    <a:pt x="4463923" y="714121"/>
                  </a:lnTo>
                  <a:lnTo>
                    <a:pt x="4492859" y="708308"/>
                  </a:lnTo>
                  <a:lnTo>
                    <a:pt x="4521771" y="702484"/>
                  </a:lnTo>
                  <a:lnTo>
                    <a:pt x="4550683" y="696636"/>
                  </a:lnTo>
                  <a:lnTo>
                    <a:pt x="4579620" y="690752"/>
                  </a:lnTo>
                  <a:lnTo>
                    <a:pt x="4579620" y="740852"/>
                  </a:lnTo>
                  <a:lnTo>
                    <a:pt x="4579620" y="1391920"/>
                  </a:lnTo>
                  <a:lnTo>
                    <a:pt x="4550683" y="1397750"/>
                  </a:lnTo>
                  <a:lnTo>
                    <a:pt x="4521771" y="1403604"/>
                  </a:lnTo>
                  <a:lnTo>
                    <a:pt x="4492859" y="1409457"/>
                  </a:lnTo>
                  <a:lnTo>
                    <a:pt x="4463923" y="1415288"/>
                  </a:lnTo>
                  <a:lnTo>
                    <a:pt x="4463923" y="1156843"/>
                  </a:lnTo>
                  <a:lnTo>
                    <a:pt x="4453465" y="1158940"/>
                  </a:lnTo>
                  <a:lnTo>
                    <a:pt x="4443031" y="1161049"/>
                  </a:lnTo>
                  <a:lnTo>
                    <a:pt x="4432597" y="1163183"/>
                  </a:lnTo>
                  <a:lnTo>
                    <a:pt x="4422140" y="1165352"/>
                  </a:lnTo>
                  <a:lnTo>
                    <a:pt x="4422140" y="1217015"/>
                  </a:lnTo>
                  <a:lnTo>
                    <a:pt x="4422140" y="1268679"/>
                  </a:lnTo>
                  <a:lnTo>
                    <a:pt x="4422140" y="1320342"/>
                  </a:lnTo>
                  <a:lnTo>
                    <a:pt x="4422140" y="1372006"/>
                  </a:lnTo>
                  <a:lnTo>
                    <a:pt x="4422140" y="1423670"/>
                  </a:lnTo>
                  <a:lnTo>
                    <a:pt x="4393352" y="1429480"/>
                  </a:lnTo>
                  <a:lnTo>
                    <a:pt x="4364529" y="1435290"/>
                  </a:lnTo>
                  <a:lnTo>
                    <a:pt x="4335682" y="1441100"/>
                  </a:lnTo>
                  <a:lnTo>
                    <a:pt x="4306824" y="1446911"/>
                  </a:lnTo>
                  <a:lnTo>
                    <a:pt x="4306824" y="1396834"/>
                  </a:lnTo>
                  <a:lnTo>
                    <a:pt x="4306824" y="1346755"/>
                  </a:lnTo>
                  <a:lnTo>
                    <a:pt x="4306824" y="795820"/>
                  </a:lnTo>
                  <a:lnTo>
                    <a:pt x="4306824" y="745744"/>
                  </a:lnTo>
                  <a:close/>
                </a:path>
                <a:path w="8007984" h="2300604">
                  <a:moveTo>
                    <a:pt x="2939796" y="1021207"/>
                  </a:moveTo>
                  <a:lnTo>
                    <a:pt x="2968656" y="1015396"/>
                  </a:lnTo>
                  <a:lnTo>
                    <a:pt x="2997517" y="1009586"/>
                  </a:lnTo>
                  <a:lnTo>
                    <a:pt x="3026378" y="1003776"/>
                  </a:lnTo>
                  <a:lnTo>
                    <a:pt x="3055239" y="997965"/>
                  </a:lnTo>
                  <a:lnTo>
                    <a:pt x="3055239" y="1048397"/>
                  </a:lnTo>
                  <a:lnTo>
                    <a:pt x="3055239" y="1098810"/>
                  </a:lnTo>
                  <a:lnTo>
                    <a:pt x="3055239" y="1149216"/>
                  </a:lnTo>
                  <a:lnTo>
                    <a:pt x="3055239" y="1199629"/>
                  </a:lnTo>
                  <a:lnTo>
                    <a:pt x="3055239" y="1250061"/>
                  </a:lnTo>
                  <a:lnTo>
                    <a:pt x="3065641" y="1247945"/>
                  </a:lnTo>
                  <a:lnTo>
                    <a:pt x="3076067" y="1245806"/>
                  </a:lnTo>
                  <a:lnTo>
                    <a:pt x="3086492" y="1243667"/>
                  </a:lnTo>
                  <a:lnTo>
                    <a:pt x="3096895" y="1241552"/>
                  </a:lnTo>
                  <a:lnTo>
                    <a:pt x="3096895" y="989584"/>
                  </a:lnTo>
                  <a:lnTo>
                    <a:pt x="3125831" y="983771"/>
                  </a:lnTo>
                  <a:lnTo>
                    <a:pt x="3154743" y="977947"/>
                  </a:lnTo>
                  <a:lnTo>
                    <a:pt x="3183655" y="972099"/>
                  </a:lnTo>
                  <a:lnTo>
                    <a:pt x="3212592" y="966215"/>
                  </a:lnTo>
                  <a:lnTo>
                    <a:pt x="3212592" y="1016315"/>
                  </a:lnTo>
                  <a:lnTo>
                    <a:pt x="3212592" y="1667383"/>
                  </a:lnTo>
                  <a:lnTo>
                    <a:pt x="3183655" y="1673213"/>
                  </a:lnTo>
                  <a:lnTo>
                    <a:pt x="3154743" y="1679067"/>
                  </a:lnTo>
                  <a:lnTo>
                    <a:pt x="3125831" y="1684920"/>
                  </a:lnTo>
                  <a:lnTo>
                    <a:pt x="3096895" y="1690751"/>
                  </a:lnTo>
                  <a:lnTo>
                    <a:pt x="3096895" y="1432306"/>
                  </a:lnTo>
                  <a:lnTo>
                    <a:pt x="3086492" y="1434403"/>
                  </a:lnTo>
                  <a:lnTo>
                    <a:pt x="3076067" y="1436512"/>
                  </a:lnTo>
                  <a:lnTo>
                    <a:pt x="3065641" y="1438646"/>
                  </a:lnTo>
                  <a:lnTo>
                    <a:pt x="3055239" y="1440815"/>
                  </a:lnTo>
                  <a:lnTo>
                    <a:pt x="3055239" y="1492478"/>
                  </a:lnTo>
                  <a:lnTo>
                    <a:pt x="3055239" y="1544142"/>
                  </a:lnTo>
                  <a:lnTo>
                    <a:pt x="3055239" y="1595805"/>
                  </a:lnTo>
                  <a:lnTo>
                    <a:pt x="3055239" y="1647469"/>
                  </a:lnTo>
                  <a:lnTo>
                    <a:pt x="3055239" y="1699133"/>
                  </a:lnTo>
                  <a:lnTo>
                    <a:pt x="3026378" y="1704943"/>
                  </a:lnTo>
                  <a:lnTo>
                    <a:pt x="2997517" y="1710753"/>
                  </a:lnTo>
                  <a:lnTo>
                    <a:pt x="2968656" y="1716563"/>
                  </a:lnTo>
                  <a:lnTo>
                    <a:pt x="2939796" y="1722374"/>
                  </a:lnTo>
                  <a:lnTo>
                    <a:pt x="2939796" y="1071283"/>
                  </a:lnTo>
                  <a:lnTo>
                    <a:pt x="2939796" y="1021207"/>
                  </a:lnTo>
                  <a:close/>
                </a:path>
                <a:path w="8007984" h="2300604">
                  <a:moveTo>
                    <a:pt x="2539111" y="1101979"/>
                  </a:moveTo>
                  <a:lnTo>
                    <a:pt x="2575135" y="1094738"/>
                  </a:lnTo>
                  <a:lnTo>
                    <a:pt x="2611183" y="1087485"/>
                  </a:lnTo>
                  <a:lnTo>
                    <a:pt x="2647231" y="1080208"/>
                  </a:lnTo>
                  <a:lnTo>
                    <a:pt x="2683256" y="1072896"/>
                  </a:lnTo>
                  <a:lnTo>
                    <a:pt x="2687881" y="1120467"/>
                  </a:lnTo>
                  <a:lnTo>
                    <a:pt x="2692517" y="1168028"/>
                  </a:lnTo>
                  <a:lnTo>
                    <a:pt x="2697161" y="1215581"/>
                  </a:lnTo>
                  <a:lnTo>
                    <a:pt x="2701813" y="1263126"/>
                  </a:lnTo>
                  <a:lnTo>
                    <a:pt x="2706471" y="1310665"/>
                  </a:lnTo>
                  <a:lnTo>
                    <a:pt x="2711134" y="1358199"/>
                  </a:lnTo>
                  <a:lnTo>
                    <a:pt x="2715799" y="1405731"/>
                  </a:lnTo>
                  <a:lnTo>
                    <a:pt x="2720467" y="1453261"/>
                  </a:lnTo>
                  <a:lnTo>
                    <a:pt x="2724663" y="1403926"/>
                  </a:lnTo>
                  <a:lnTo>
                    <a:pt x="2728868" y="1354601"/>
                  </a:lnTo>
                  <a:lnTo>
                    <a:pt x="2733080" y="1305282"/>
                  </a:lnTo>
                  <a:lnTo>
                    <a:pt x="2737294" y="1255966"/>
                  </a:lnTo>
                  <a:lnTo>
                    <a:pt x="2741508" y="1206650"/>
                  </a:lnTo>
                  <a:lnTo>
                    <a:pt x="2745720" y="1157331"/>
                  </a:lnTo>
                  <a:lnTo>
                    <a:pt x="2749925" y="1108006"/>
                  </a:lnTo>
                  <a:lnTo>
                    <a:pt x="2754122" y="1058672"/>
                  </a:lnTo>
                  <a:lnTo>
                    <a:pt x="2790676" y="1051317"/>
                  </a:lnTo>
                  <a:lnTo>
                    <a:pt x="2827194" y="1043939"/>
                  </a:lnTo>
                  <a:lnTo>
                    <a:pt x="2863689" y="1036562"/>
                  </a:lnTo>
                  <a:lnTo>
                    <a:pt x="2900172" y="1029208"/>
                  </a:lnTo>
                  <a:lnTo>
                    <a:pt x="2900172" y="1730375"/>
                  </a:lnTo>
                  <a:lnTo>
                    <a:pt x="2875311" y="1735349"/>
                  </a:lnTo>
                  <a:lnTo>
                    <a:pt x="2850451" y="1740360"/>
                  </a:lnTo>
                  <a:lnTo>
                    <a:pt x="2825591" y="1745394"/>
                  </a:lnTo>
                  <a:lnTo>
                    <a:pt x="2800731" y="1750441"/>
                  </a:lnTo>
                  <a:lnTo>
                    <a:pt x="2800731" y="1702092"/>
                  </a:lnTo>
                  <a:lnTo>
                    <a:pt x="2800731" y="1266952"/>
                  </a:lnTo>
                  <a:lnTo>
                    <a:pt x="2795892" y="1316287"/>
                  </a:lnTo>
                  <a:lnTo>
                    <a:pt x="2791053" y="1365616"/>
                  </a:lnTo>
                  <a:lnTo>
                    <a:pt x="2786214" y="1414939"/>
                  </a:lnTo>
                  <a:lnTo>
                    <a:pt x="2781376" y="1464257"/>
                  </a:lnTo>
                  <a:lnTo>
                    <a:pt x="2776537" y="1513570"/>
                  </a:lnTo>
                  <a:lnTo>
                    <a:pt x="2771698" y="1562879"/>
                  </a:lnTo>
                  <a:lnTo>
                    <a:pt x="2766860" y="1612185"/>
                  </a:lnTo>
                  <a:lnTo>
                    <a:pt x="2762021" y="1661489"/>
                  </a:lnTo>
                  <a:lnTo>
                    <a:pt x="2757182" y="1710791"/>
                  </a:lnTo>
                  <a:lnTo>
                    <a:pt x="2752344" y="1760093"/>
                  </a:lnTo>
                  <a:lnTo>
                    <a:pt x="2704623" y="1769754"/>
                  </a:lnTo>
                  <a:lnTo>
                    <a:pt x="2688717" y="1772920"/>
                  </a:lnTo>
                  <a:lnTo>
                    <a:pt x="2683171" y="1720337"/>
                  </a:lnTo>
                  <a:lnTo>
                    <a:pt x="2677624" y="1667747"/>
                  </a:lnTo>
                  <a:lnTo>
                    <a:pt x="2672075" y="1615153"/>
                  </a:lnTo>
                  <a:lnTo>
                    <a:pt x="2666523" y="1562555"/>
                  </a:lnTo>
                  <a:lnTo>
                    <a:pt x="2660966" y="1509955"/>
                  </a:lnTo>
                  <a:lnTo>
                    <a:pt x="2655405" y="1457357"/>
                  </a:lnTo>
                  <a:lnTo>
                    <a:pt x="2649837" y="1404763"/>
                  </a:lnTo>
                  <a:lnTo>
                    <a:pt x="2644262" y="1352173"/>
                  </a:lnTo>
                  <a:lnTo>
                    <a:pt x="2638679" y="1299591"/>
                  </a:lnTo>
                  <a:lnTo>
                    <a:pt x="2638679" y="1347939"/>
                  </a:lnTo>
                  <a:lnTo>
                    <a:pt x="2638679" y="1396288"/>
                  </a:lnTo>
                  <a:lnTo>
                    <a:pt x="2638679" y="1783080"/>
                  </a:lnTo>
                  <a:lnTo>
                    <a:pt x="2613816" y="1788054"/>
                  </a:lnTo>
                  <a:lnTo>
                    <a:pt x="2588942" y="1793065"/>
                  </a:lnTo>
                  <a:lnTo>
                    <a:pt x="2564044" y="1798099"/>
                  </a:lnTo>
                  <a:lnTo>
                    <a:pt x="2539111" y="1803146"/>
                  </a:lnTo>
                  <a:lnTo>
                    <a:pt x="2539111" y="1753046"/>
                  </a:lnTo>
                  <a:lnTo>
                    <a:pt x="2539111" y="1152053"/>
                  </a:lnTo>
                  <a:lnTo>
                    <a:pt x="2539111" y="1101979"/>
                  </a:lnTo>
                  <a:close/>
                </a:path>
                <a:path w="8007984" h="2300604">
                  <a:moveTo>
                    <a:pt x="2255774" y="1159129"/>
                  </a:moveTo>
                  <a:lnTo>
                    <a:pt x="2282156" y="1153795"/>
                  </a:lnTo>
                  <a:lnTo>
                    <a:pt x="2308526" y="1148461"/>
                  </a:lnTo>
                  <a:lnTo>
                    <a:pt x="2334873" y="1143127"/>
                  </a:lnTo>
                  <a:lnTo>
                    <a:pt x="2361184" y="1137793"/>
                  </a:lnTo>
                  <a:lnTo>
                    <a:pt x="2365455" y="1189562"/>
                  </a:lnTo>
                  <a:lnTo>
                    <a:pt x="2369717" y="1241322"/>
                  </a:lnTo>
                  <a:lnTo>
                    <a:pt x="2373973" y="1293076"/>
                  </a:lnTo>
                  <a:lnTo>
                    <a:pt x="2378222" y="1344823"/>
                  </a:lnTo>
                  <a:lnTo>
                    <a:pt x="2382466" y="1396565"/>
                  </a:lnTo>
                  <a:lnTo>
                    <a:pt x="2386706" y="1448303"/>
                  </a:lnTo>
                  <a:lnTo>
                    <a:pt x="2390942" y="1500037"/>
                  </a:lnTo>
                  <a:lnTo>
                    <a:pt x="2395177" y="1551770"/>
                  </a:lnTo>
                  <a:lnTo>
                    <a:pt x="2399411" y="1603502"/>
                  </a:lnTo>
                  <a:lnTo>
                    <a:pt x="2401485" y="1550496"/>
                  </a:lnTo>
                  <a:lnTo>
                    <a:pt x="2403559" y="1497483"/>
                  </a:lnTo>
                  <a:lnTo>
                    <a:pt x="2405634" y="1444465"/>
                  </a:lnTo>
                  <a:lnTo>
                    <a:pt x="2407708" y="1391443"/>
                  </a:lnTo>
                  <a:lnTo>
                    <a:pt x="2409782" y="1338421"/>
                  </a:lnTo>
                  <a:lnTo>
                    <a:pt x="2411856" y="1285399"/>
                  </a:lnTo>
                  <a:lnTo>
                    <a:pt x="2413931" y="1232381"/>
                  </a:lnTo>
                  <a:lnTo>
                    <a:pt x="2416005" y="1179368"/>
                  </a:lnTo>
                  <a:lnTo>
                    <a:pt x="2418080" y="1126363"/>
                  </a:lnTo>
                  <a:lnTo>
                    <a:pt x="2470658" y="1115758"/>
                  </a:lnTo>
                  <a:lnTo>
                    <a:pt x="2496947" y="1110468"/>
                  </a:lnTo>
                  <a:lnTo>
                    <a:pt x="2523236" y="1105154"/>
                  </a:lnTo>
                  <a:lnTo>
                    <a:pt x="2519921" y="1156550"/>
                  </a:lnTo>
                  <a:lnTo>
                    <a:pt x="2516605" y="1207947"/>
                  </a:lnTo>
                  <a:lnTo>
                    <a:pt x="2513288" y="1259344"/>
                  </a:lnTo>
                  <a:lnTo>
                    <a:pt x="2509969" y="1310741"/>
                  </a:lnTo>
                  <a:lnTo>
                    <a:pt x="2506646" y="1362138"/>
                  </a:lnTo>
                  <a:lnTo>
                    <a:pt x="2503320" y="1413535"/>
                  </a:lnTo>
                  <a:lnTo>
                    <a:pt x="2499989" y="1464932"/>
                  </a:lnTo>
                  <a:lnTo>
                    <a:pt x="2496653" y="1516329"/>
                  </a:lnTo>
                  <a:lnTo>
                    <a:pt x="2493311" y="1567726"/>
                  </a:lnTo>
                  <a:lnTo>
                    <a:pt x="2489962" y="1619123"/>
                  </a:lnTo>
                  <a:lnTo>
                    <a:pt x="2486201" y="1675346"/>
                  </a:lnTo>
                  <a:lnTo>
                    <a:pt x="2482738" y="1721913"/>
                  </a:lnTo>
                  <a:lnTo>
                    <a:pt x="2476754" y="1786128"/>
                  </a:lnTo>
                  <a:lnTo>
                    <a:pt x="2469689" y="1827577"/>
                  </a:lnTo>
                  <a:lnTo>
                    <a:pt x="2452312" y="1876768"/>
                  </a:lnTo>
                  <a:lnTo>
                    <a:pt x="2424684" y="1910969"/>
                  </a:lnTo>
                  <a:lnTo>
                    <a:pt x="2376928" y="1933275"/>
                  </a:lnTo>
                  <a:lnTo>
                    <a:pt x="2336831" y="1942181"/>
                  </a:lnTo>
                  <a:lnTo>
                    <a:pt x="2319210" y="1945719"/>
                  </a:lnTo>
                  <a:lnTo>
                    <a:pt x="2301589" y="1949281"/>
                  </a:lnTo>
                  <a:lnTo>
                    <a:pt x="2283968" y="1952879"/>
                  </a:lnTo>
                  <a:lnTo>
                    <a:pt x="2283968" y="1924875"/>
                  </a:lnTo>
                  <a:lnTo>
                    <a:pt x="2283968" y="1896872"/>
                  </a:lnTo>
                  <a:lnTo>
                    <a:pt x="2283968" y="1868868"/>
                  </a:lnTo>
                  <a:lnTo>
                    <a:pt x="2283968" y="1840865"/>
                  </a:lnTo>
                  <a:lnTo>
                    <a:pt x="2296281" y="1838033"/>
                  </a:lnTo>
                  <a:lnTo>
                    <a:pt x="2326513" y="1816354"/>
                  </a:lnTo>
                  <a:lnTo>
                    <a:pt x="2326513" y="1804797"/>
                  </a:lnTo>
                  <a:lnTo>
                    <a:pt x="2326080" y="1797081"/>
                  </a:lnTo>
                  <a:lnTo>
                    <a:pt x="2324766" y="1782508"/>
                  </a:lnTo>
                  <a:lnTo>
                    <a:pt x="2322548" y="1761077"/>
                  </a:lnTo>
                  <a:lnTo>
                    <a:pt x="2319401" y="1732788"/>
                  </a:lnTo>
                  <a:lnTo>
                    <a:pt x="2313616" y="1680625"/>
                  </a:lnTo>
                  <a:lnTo>
                    <a:pt x="2307832" y="1628464"/>
                  </a:lnTo>
                  <a:lnTo>
                    <a:pt x="2302048" y="1576303"/>
                  </a:lnTo>
                  <a:lnTo>
                    <a:pt x="2296263" y="1524144"/>
                  </a:lnTo>
                  <a:lnTo>
                    <a:pt x="2290479" y="1471988"/>
                  </a:lnTo>
                  <a:lnTo>
                    <a:pt x="2284695" y="1419834"/>
                  </a:lnTo>
                  <a:lnTo>
                    <a:pt x="2278911" y="1367684"/>
                  </a:lnTo>
                  <a:lnTo>
                    <a:pt x="2273126" y="1315537"/>
                  </a:lnTo>
                  <a:lnTo>
                    <a:pt x="2267342" y="1263396"/>
                  </a:lnTo>
                  <a:lnTo>
                    <a:pt x="2261558" y="1211259"/>
                  </a:lnTo>
                  <a:lnTo>
                    <a:pt x="2255774" y="1159129"/>
                  </a:lnTo>
                  <a:close/>
                </a:path>
                <a:path w="8007984" h="2300604">
                  <a:moveTo>
                    <a:pt x="1549273" y="1301496"/>
                  </a:moveTo>
                  <a:lnTo>
                    <a:pt x="1578113" y="1295685"/>
                  </a:lnTo>
                  <a:lnTo>
                    <a:pt x="1606931" y="1289875"/>
                  </a:lnTo>
                  <a:lnTo>
                    <a:pt x="1635748" y="1284065"/>
                  </a:lnTo>
                  <a:lnTo>
                    <a:pt x="1664589" y="1278255"/>
                  </a:lnTo>
                  <a:lnTo>
                    <a:pt x="1664589" y="1328581"/>
                  </a:lnTo>
                  <a:lnTo>
                    <a:pt x="1664589" y="1378909"/>
                  </a:lnTo>
                  <a:lnTo>
                    <a:pt x="1664589" y="1831975"/>
                  </a:lnTo>
                  <a:lnTo>
                    <a:pt x="1674876" y="1829879"/>
                  </a:lnTo>
                  <a:lnTo>
                    <a:pt x="1685163" y="1827784"/>
                  </a:lnTo>
                  <a:lnTo>
                    <a:pt x="1695450" y="1825688"/>
                  </a:lnTo>
                  <a:lnTo>
                    <a:pt x="1705737" y="1823593"/>
                  </a:lnTo>
                  <a:lnTo>
                    <a:pt x="1705737" y="1269873"/>
                  </a:lnTo>
                  <a:lnTo>
                    <a:pt x="1734673" y="1264062"/>
                  </a:lnTo>
                  <a:lnTo>
                    <a:pt x="1763585" y="1258252"/>
                  </a:lnTo>
                  <a:lnTo>
                    <a:pt x="1792497" y="1252442"/>
                  </a:lnTo>
                  <a:lnTo>
                    <a:pt x="1821433" y="1246632"/>
                  </a:lnTo>
                  <a:lnTo>
                    <a:pt x="1821433" y="1296958"/>
                  </a:lnTo>
                  <a:lnTo>
                    <a:pt x="1821433" y="1347286"/>
                  </a:lnTo>
                  <a:lnTo>
                    <a:pt x="1821433" y="1800352"/>
                  </a:lnTo>
                  <a:lnTo>
                    <a:pt x="1829689" y="1798701"/>
                  </a:lnTo>
                  <a:lnTo>
                    <a:pt x="1837944" y="1797050"/>
                  </a:lnTo>
                  <a:lnTo>
                    <a:pt x="1846199" y="1795399"/>
                  </a:lnTo>
                  <a:lnTo>
                    <a:pt x="1846199" y="1842462"/>
                  </a:lnTo>
                  <a:lnTo>
                    <a:pt x="1846199" y="1889543"/>
                  </a:lnTo>
                  <a:lnTo>
                    <a:pt x="1846199" y="1936638"/>
                  </a:lnTo>
                  <a:lnTo>
                    <a:pt x="1846199" y="1983744"/>
                  </a:lnTo>
                  <a:lnTo>
                    <a:pt x="1846199" y="2030857"/>
                  </a:lnTo>
                  <a:lnTo>
                    <a:pt x="1846199" y="2077974"/>
                  </a:lnTo>
                  <a:lnTo>
                    <a:pt x="1826768" y="2081881"/>
                  </a:lnTo>
                  <a:lnTo>
                    <a:pt x="1807337" y="2085800"/>
                  </a:lnTo>
                  <a:lnTo>
                    <a:pt x="1787906" y="2089743"/>
                  </a:lnTo>
                  <a:lnTo>
                    <a:pt x="1768475" y="2093722"/>
                  </a:lnTo>
                  <a:lnTo>
                    <a:pt x="1768475" y="2059908"/>
                  </a:lnTo>
                  <a:lnTo>
                    <a:pt x="1768475" y="2026094"/>
                  </a:lnTo>
                  <a:lnTo>
                    <a:pt x="1768475" y="1992280"/>
                  </a:lnTo>
                  <a:lnTo>
                    <a:pt x="1768475" y="1958467"/>
                  </a:lnTo>
                  <a:lnTo>
                    <a:pt x="1713686" y="1969442"/>
                  </a:lnTo>
                  <a:lnTo>
                    <a:pt x="1658874" y="1980453"/>
                  </a:lnTo>
                  <a:lnTo>
                    <a:pt x="1604061" y="1991488"/>
                  </a:lnTo>
                  <a:lnTo>
                    <a:pt x="1549273" y="2002536"/>
                  </a:lnTo>
                  <a:lnTo>
                    <a:pt x="1549273" y="1952461"/>
                  </a:lnTo>
                  <a:lnTo>
                    <a:pt x="1549273" y="1351570"/>
                  </a:lnTo>
                  <a:lnTo>
                    <a:pt x="1549273" y="1301496"/>
                  </a:lnTo>
                  <a:close/>
                </a:path>
                <a:path w="8007984" h="2300604">
                  <a:moveTo>
                    <a:pt x="1219327" y="1367917"/>
                  </a:moveTo>
                  <a:lnTo>
                    <a:pt x="1244590" y="1362846"/>
                  </a:lnTo>
                  <a:lnTo>
                    <a:pt x="1269888" y="1357741"/>
                  </a:lnTo>
                  <a:lnTo>
                    <a:pt x="1295211" y="1352611"/>
                  </a:lnTo>
                  <a:lnTo>
                    <a:pt x="1320545" y="1347470"/>
                  </a:lnTo>
                  <a:lnTo>
                    <a:pt x="1320545" y="1401136"/>
                  </a:lnTo>
                  <a:lnTo>
                    <a:pt x="1320545" y="1723136"/>
                  </a:lnTo>
                  <a:lnTo>
                    <a:pt x="1330493" y="1674177"/>
                  </a:lnTo>
                  <a:lnTo>
                    <a:pt x="1340431" y="1625219"/>
                  </a:lnTo>
                  <a:lnTo>
                    <a:pt x="1350359" y="1576260"/>
                  </a:lnTo>
                  <a:lnTo>
                    <a:pt x="1360281" y="1527302"/>
                  </a:lnTo>
                  <a:lnTo>
                    <a:pt x="1370196" y="1478343"/>
                  </a:lnTo>
                  <a:lnTo>
                    <a:pt x="1380107" y="1429385"/>
                  </a:lnTo>
                  <a:lnTo>
                    <a:pt x="1390014" y="1380426"/>
                  </a:lnTo>
                  <a:lnTo>
                    <a:pt x="1399920" y="1331468"/>
                  </a:lnTo>
                  <a:lnTo>
                    <a:pt x="1426779" y="1326112"/>
                  </a:lnTo>
                  <a:lnTo>
                    <a:pt x="1453626" y="1320720"/>
                  </a:lnTo>
                  <a:lnTo>
                    <a:pt x="1480448" y="1315305"/>
                  </a:lnTo>
                  <a:lnTo>
                    <a:pt x="1507236" y="1309878"/>
                  </a:lnTo>
                  <a:lnTo>
                    <a:pt x="1507236" y="1359954"/>
                  </a:lnTo>
                  <a:lnTo>
                    <a:pt x="1507236" y="2011045"/>
                  </a:lnTo>
                  <a:lnTo>
                    <a:pt x="1481972" y="2016168"/>
                  </a:lnTo>
                  <a:lnTo>
                    <a:pt x="1456674" y="2021268"/>
                  </a:lnTo>
                  <a:lnTo>
                    <a:pt x="1431351" y="2026368"/>
                  </a:lnTo>
                  <a:lnTo>
                    <a:pt x="1406017" y="2031492"/>
                  </a:lnTo>
                  <a:lnTo>
                    <a:pt x="1406017" y="1652651"/>
                  </a:lnTo>
                  <a:lnTo>
                    <a:pt x="1395920" y="1702038"/>
                  </a:lnTo>
                  <a:lnTo>
                    <a:pt x="1385822" y="1751425"/>
                  </a:lnTo>
                  <a:lnTo>
                    <a:pt x="1375720" y="1800812"/>
                  </a:lnTo>
                  <a:lnTo>
                    <a:pt x="1365615" y="1850199"/>
                  </a:lnTo>
                  <a:lnTo>
                    <a:pt x="1355503" y="1899586"/>
                  </a:lnTo>
                  <a:lnTo>
                    <a:pt x="1345384" y="1948973"/>
                  </a:lnTo>
                  <a:lnTo>
                    <a:pt x="1335256" y="1998360"/>
                  </a:lnTo>
                  <a:lnTo>
                    <a:pt x="1325118" y="2047748"/>
                  </a:lnTo>
                  <a:lnTo>
                    <a:pt x="1298658" y="2053082"/>
                  </a:lnTo>
                  <a:lnTo>
                    <a:pt x="1272222" y="2058416"/>
                  </a:lnTo>
                  <a:lnTo>
                    <a:pt x="1245786" y="2063750"/>
                  </a:lnTo>
                  <a:lnTo>
                    <a:pt x="1219327" y="2069084"/>
                  </a:lnTo>
                  <a:lnTo>
                    <a:pt x="1219327" y="2019007"/>
                  </a:lnTo>
                  <a:lnTo>
                    <a:pt x="1219327" y="1968928"/>
                  </a:lnTo>
                  <a:lnTo>
                    <a:pt x="1219327" y="1417993"/>
                  </a:lnTo>
                  <a:lnTo>
                    <a:pt x="1219327" y="1367917"/>
                  </a:lnTo>
                  <a:close/>
                </a:path>
                <a:path w="8007984" h="2300604">
                  <a:moveTo>
                    <a:pt x="909193" y="1430401"/>
                  </a:moveTo>
                  <a:lnTo>
                    <a:pt x="963613" y="1419428"/>
                  </a:lnTo>
                  <a:lnTo>
                    <a:pt x="1018051" y="1408455"/>
                  </a:lnTo>
                  <a:lnTo>
                    <a:pt x="1072495" y="1397482"/>
                  </a:lnTo>
                  <a:lnTo>
                    <a:pt x="1126933" y="1386509"/>
                  </a:lnTo>
                  <a:lnTo>
                    <a:pt x="1181354" y="1375537"/>
                  </a:lnTo>
                  <a:lnTo>
                    <a:pt x="1181354" y="1425636"/>
                  </a:lnTo>
                  <a:lnTo>
                    <a:pt x="1181354" y="1475732"/>
                  </a:lnTo>
                  <a:lnTo>
                    <a:pt x="1181354" y="2076704"/>
                  </a:lnTo>
                  <a:lnTo>
                    <a:pt x="1152493" y="2082514"/>
                  </a:lnTo>
                  <a:lnTo>
                    <a:pt x="1123632" y="2088324"/>
                  </a:lnTo>
                  <a:lnTo>
                    <a:pt x="1094771" y="2094134"/>
                  </a:lnTo>
                  <a:lnTo>
                    <a:pt x="1065911" y="2099945"/>
                  </a:lnTo>
                  <a:lnTo>
                    <a:pt x="1065911" y="1545717"/>
                  </a:lnTo>
                  <a:lnTo>
                    <a:pt x="1055625" y="1547792"/>
                  </a:lnTo>
                  <a:lnTo>
                    <a:pt x="1045352" y="1549844"/>
                  </a:lnTo>
                  <a:lnTo>
                    <a:pt x="1035103" y="1551896"/>
                  </a:lnTo>
                  <a:lnTo>
                    <a:pt x="1024890" y="1553972"/>
                  </a:lnTo>
                  <a:lnTo>
                    <a:pt x="1024890" y="1604543"/>
                  </a:lnTo>
                  <a:lnTo>
                    <a:pt x="1024890" y="1655125"/>
                  </a:lnTo>
                  <a:lnTo>
                    <a:pt x="1024890" y="1908048"/>
                  </a:lnTo>
                  <a:lnTo>
                    <a:pt x="1024128" y="1953053"/>
                  </a:lnTo>
                  <a:lnTo>
                    <a:pt x="1021841" y="1991487"/>
                  </a:lnTo>
                  <a:lnTo>
                    <a:pt x="1012697" y="2048637"/>
                  </a:lnTo>
                  <a:lnTo>
                    <a:pt x="997172" y="2085403"/>
                  </a:lnTo>
                  <a:lnTo>
                    <a:pt x="959548" y="2115645"/>
                  </a:lnTo>
                  <a:lnTo>
                    <a:pt x="916876" y="2129361"/>
                  </a:lnTo>
                  <a:lnTo>
                    <a:pt x="889254" y="2135505"/>
                  </a:lnTo>
                  <a:lnTo>
                    <a:pt x="883031" y="2136902"/>
                  </a:lnTo>
                  <a:lnTo>
                    <a:pt x="876681" y="2138172"/>
                  </a:lnTo>
                  <a:lnTo>
                    <a:pt x="870331" y="2139442"/>
                  </a:lnTo>
                  <a:lnTo>
                    <a:pt x="870331" y="2110771"/>
                  </a:lnTo>
                  <a:lnTo>
                    <a:pt x="870331" y="2082101"/>
                  </a:lnTo>
                  <a:lnTo>
                    <a:pt x="870331" y="2053431"/>
                  </a:lnTo>
                  <a:lnTo>
                    <a:pt x="870331" y="2024761"/>
                  </a:lnTo>
                  <a:lnTo>
                    <a:pt x="880522" y="2021859"/>
                  </a:lnTo>
                  <a:lnTo>
                    <a:pt x="907097" y="1984898"/>
                  </a:lnTo>
                  <a:lnTo>
                    <a:pt x="909193" y="1937639"/>
                  </a:lnTo>
                  <a:lnTo>
                    <a:pt x="909193" y="1886924"/>
                  </a:lnTo>
                  <a:lnTo>
                    <a:pt x="909193" y="1836203"/>
                  </a:lnTo>
                  <a:lnTo>
                    <a:pt x="909193" y="1481115"/>
                  </a:lnTo>
                  <a:lnTo>
                    <a:pt x="909193" y="1430401"/>
                  </a:lnTo>
                  <a:close/>
                </a:path>
                <a:path w="8007984" h="2300604">
                  <a:moveTo>
                    <a:pt x="6918579" y="206756"/>
                  </a:moveTo>
                  <a:lnTo>
                    <a:pt x="6941913" y="204214"/>
                  </a:lnTo>
                  <a:lnTo>
                    <a:pt x="6963140" y="206327"/>
                  </a:lnTo>
                  <a:lnTo>
                    <a:pt x="6982247" y="213131"/>
                  </a:lnTo>
                  <a:lnTo>
                    <a:pt x="7013940" y="240113"/>
                  </a:lnTo>
                  <a:lnTo>
                    <a:pt x="7036228" y="280777"/>
                  </a:lnTo>
                  <a:lnTo>
                    <a:pt x="7049394" y="335825"/>
                  </a:lnTo>
                  <a:lnTo>
                    <a:pt x="7055820" y="413688"/>
                  </a:lnTo>
                  <a:lnTo>
                    <a:pt x="7056628" y="461645"/>
                  </a:lnTo>
                  <a:lnTo>
                    <a:pt x="7056628" y="484886"/>
                  </a:lnTo>
                  <a:lnTo>
                    <a:pt x="7056628" y="508126"/>
                  </a:lnTo>
                  <a:lnTo>
                    <a:pt x="7056628" y="531367"/>
                  </a:lnTo>
                  <a:lnTo>
                    <a:pt x="7056628" y="554609"/>
                  </a:lnTo>
                  <a:lnTo>
                    <a:pt x="7019004" y="562227"/>
                  </a:lnTo>
                  <a:lnTo>
                    <a:pt x="6981380" y="569833"/>
                  </a:lnTo>
                  <a:lnTo>
                    <a:pt x="6943756" y="577415"/>
                  </a:lnTo>
                  <a:lnTo>
                    <a:pt x="6906133" y="584962"/>
                  </a:lnTo>
                  <a:lnTo>
                    <a:pt x="6906133" y="622871"/>
                  </a:lnTo>
                  <a:lnTo>
                    <a:pt x="6906133" y="660781"/>
                  </a:lnTo>
                  <a:lnTo>
                    <a:pt x="6906133" y="698690"/>
                  </a:lnTo>
                  <a:lnTo>
                    <a:pt x="6906133" y="736600"/>
                  </a:lnTo>
                  <a:lnTo>
                    <a:pt x="6906371" y="758245"/>
                  </a:lnTo>
                  <a:lnTo>
                    <a:pt x="6909942" y="797179"/>
                  </a:lnTo>
                  <a:lnTo>
                    <a:pt x="6917182" y="809371"/>
                  </a:lnTo>
                  <a:lnTo>
                    <a:pt x="6924294" y="807974"/>
                  </a:lnTo>
                  <a:lnTo>
                    <a:pt x="6943927" y="774584"/>
                  </a:lnTo>
                  <a:lnTo>
                    <a:pt x="6946391" y="714756"/>
                  </a:lnTo>
                  <a:lnTo>
                    <a:pt x="6946391" y="691630"/>
                  </a:lnTo>
                  <a:lnTo>
                    <a:pt x="6946391" y="668527"/>
                  </a:lnTo>
                  <a:lnTo>
                    <a:pt x="6946391" y="645425"/>
                  </a:lnTo>
                  <a:lnTo>
                    <a:pt x="6946391" y="622300"/>
                  </a:lnTo>
                  <a:lnTo>
                    <a:pt x="6973939" y="616755"/>
                  </a:lnTo>
                  <a:lnTo>
                    <a:pt x="7001510" y="611187"/>
                  </a:lnTo>
                  <a:lnTo>
                    <a:pt x="7029080" y="605619"/>
                  </a:lnTo>
                  <a:lnTo>
                    <a:pt x="7056628" y="600075"/>
                  </a:lnTo>
                  <a:lnTo>
                    <a:pt x="7056628" y="613028"/>
                  </a:lnTo>
                  <a:lnTo>
                    <a:pt x="7056628" y="625982"/>
                  </a:lnTo>
                  <a:lnTo>
                    <a:pt x="7056628" y="638936"/>
                  </a:lnTo>
                  <a:lnTo>
                    <a:pt x="7056628" y="651890"/>
                  </a:lnTo>
                  <a:lnTo>
                    <a:pt x="7056344" y="682539"/>
                  </a:lnTo>
                  <a:lnTo>
                    <a:pt x="7054109" y="732883"/>
                  </a:lnTo>
                  <a:lnTo>
                    <a:pt x="7049178" y="770959"/>
                  </a:lnTo>
                  <a:lnTo>
                    <a:pt x="7038788" y="810341"/>
                  </a:lnTo>
                  <a:lnTo>
                    <a:pt x="7022542" y="851654"/>
                  </a:lnTo>
                  <a:lnTo>
                    <a:pt x="7001726" y="885563"/>
                  </a:lnTo>
                  <a:lnTo>
                    <a:pt x="6961330" y="919749"/>
                  </a:lnTo>
                  <a:lnTo>
                    <a:pt x="6908722" y="934053"/>
                  </a:lnTo>
                  <a:lnTo>
                    <a:pt x="6891924" y="933767"/>
                  </a:lnTo>
                  <a:lnTo>
                    <a:pt x="6848242" y="917245"/>
                  </a:lnTo>
                  <a:lnTo>
                    <a:pt x="6817613" y="880490"/>
                  </a:lnTo>
                  <a:lnTo>
                    <a:pt x="6799540" y="829091"/>
                  </a:lnTo>
                  <a:lnTo>
                    <a:pt x="6793303" y="787515"/>
                  </a:lnTo>
                  <a:lnTo>
                    <a:pt x="6790307" y="728563"/>
                  </a:lnTo>
                  <a:lnTo>
                    <a:pt x="6789928" y="691896"/>
                  </a:lnTo>
                  <a:lnTo>
                    <a:pt x="6789928" y="640766"/>
                  </a:lnTo>
                  <a:lnTo>
                    <a:pt x="6789928" y="589661"/>
                  </a:lnTo>
                  <a:lnTo>
                    <a:pt x="6789928" y="538555"/>
                  </a:lnTo>
                  <a:lnTo>
                    <a:pt x="6789928" y="487425"/>
                  </a:lnTo>
                  <a:lnTo>
                    <a:pt x="6790763" y="443682"/>
                  </a:lnTo>
                  <a:lnTo>
                    <a:pt x="6793277" y="404463"/>
                  </a:lnTo>
                  <a:lnTo>
                    <a:pt x="6803389" y="339598"/>
                  </a:lnTo>
                  <a:lnTo>
                    <a:pt x="6821265" y="289115"/>
                  </a:lnTo>
                  <a:lnTo>
                    <a:pt x="6847712" y="249300"/>
                  </a:lnTo>
                  <a:lnTo>
                    <a:pt x="6880859" y="221456"/>
                  </a:lnTo>
                  <a:lnTo>
                    <a:pt x="6899148" y="212474"/>
                  </a:lnTo>
                  <a:lnTo>
                    <a:pt x="6918579" y="206756"/>
                  </a:lnTo>
                  <a:close/>
                </a:path>
                <a:path w="8007984" h="2300604">
                  <a:moveTo>
                    <a:pt x="6282182" y="335025"/>
                  </a:moveTo>
                  <a:lnTo>
                    <a:pt x="6305569" y="332428"/>
                  </a:lnTo>
                  <a:lnTo>
                    <a:pt x="6326790" y="334533"/>
                  </a:lnTo>
                  <a:lnTo>
                    <a:pt x="6345868" y="341330"/>
                  </a:lnTo>
                  <a:lnTo>
                    <a:pt x="6377543" y="368311"/>
                  </a:lnTo>
                  <a:lnTo>
                    <a:pt x="6399831" y="408991"/>
                  </a:lnTo>
                  <a:lnTo>
                    <a:pt x="6413051" y="464095"/>
                  </a:lnTo>
                  <a:lnTo>
                    <a:pt x="6419441" y="541958"/>
                  </a:lnTo>
                  <a:lnTo>
                    <a:pt x="6420231" y="589914"/>
                  </a:lnTo>
                  <a:lnTo>
                    <a:pt x="6420231" y="613155"/>
                  </a:lnTo>
                  <a:lnTo>
                    <a:pt x="6420231" y="636396"/>
                  </a:lnTo>
                  <a:lnTo>
                    <a:pt x="6420231" y="659638"/>
                  </a:lnTo>
                  <a:lnTo>
                    <a:pt x="6420231" y="682879"/>
                  </a:lnTo>
                  <a:lnTo>
                    <a:pt x="6382607" y="690479"/>
                  </a:lnTo>
                  <a:lnTo>
                    <a:pt x="6344983" y="698055"/>
                  </a:lnTo>
                  <a:lnTo>
                    <a:pt x="6307359" y="705631"/>
                  </a:lnTo>
                  <a:lnTo>
                    <a:pt x="6269735" y="713232"/>
                  </a:lnTo>
                  <a:lnTo>
                    <a:pt x="6269735" y="751141"/>
                  </a:lnTo>
                  <a:lnTo>
                    <a:pt x="6269735" y="789051"/>
                  </a:lnTo>
                  <a:lnTo>
                    <a:pt x="6269735" y="826960"/>
                  </a:lnTo>
                  <a:lnTo>
                    <a:pt x="6269735" y="864870"/>
                  </a:lnTo>
                  <a:lnTo>
                    <a:pt x="6269974" y="886444"/>
                  </a:lnTo>
                  <a:lnTo>
                    <a:pt x="6273546" y="925449"/>
                  </a:lnTo>
                  <a:lnTo>
                    <a:pt x="6280784" y="937640"/>
                  </a:lnTo>
                  <a:lnTo>
                    <a:pt x="6287897" y="936244"/>
                  </a:lnTo>
                  <a:lnTo>
                    <a:pt x="6307550" y="902783"/>
                  </a:lnTo>
                  <a:lnTo>
                    <a:pt x="6310122" y="843026"/>
                  </a:lnTo>
                  <a:lnTo>
                    <a:pt x="6310122" y="819882"/>
                  </a:lnTo>
                  <a:lnTo>
                    <a:pt x="6310122" y="796750"/>
                  </a:lnTo>
                  <a:lnTo>
                    <a:pt x="6310122" y="773642"/>
                  </a:lnTo>
                  <a:lnTo>
                    <a:pt x="6310122" y="750570"/>
                  </a:lnTo>
                  <a:lnTo>
                    <a:pt x="6337649" y="744972"/>
                  </a:lnTo>
                  <a:lnTo>
                    <a:pt x="6365176" y="739409"/>
                  </a:lnTo>
                  <a:lnTo>
                    <a:pt x="6392703" y="733871"/>
                  </a:lnTo>
                  <a:lnTo>
                    <a:pt x="6420231" y="728345"/>
                  </a:lnTo>
                  <a:lnTo>
                    <a:pt x="6420231" y="741299"/>
                  </a:lnTo>
                  <a:lnTo>
                    <a:pt x="6420231" y="754252"/>
                  </a:lnTo>
                  <a:lnTo>
                    <a:pt x="6420231" y="767206"/>
                  </a:lnTo>
                  <a:lnTo>
                    <a:pt x="6420231" y="780161"/>
                  </a:lnTo>
                  <a:lnTo>
                    <a:pt x="6419947" y="810809"/>
                  </a:lnTo>
                  <a:lnTo>
                    <a:pt x="6417712" y="861153"/>
                  </a:lnTo>
                  <a:lnTo>
                    <a:pt x="6412835" y="899211"/>
                  </a:lnTo>
                  <a:lnTo>
                    <a:pt x="6402409" y="938557"/>
                  </a:lnTo>
                  <a:lnTo>
                    <a:pt x="6386216" y="979924"/>
                  </a:lnTo>
                  <a:lnTo>
                    <a:pt x="6365400" y="1013833"/>
                  </a:lnTo>
                  <a:lnTo>
                    <a:pt x="6324981" y="1047972"/>
                  </a:lnTo>
                  <a:lnTo>
                    <a:pt x="6272325" y="1062323"/>
                  </a:lnTo>
                  <a:lnTo>
                    <a:pt x="6255527" y="1062037"/>
                  </a:lnTo>
                  <a:lnTo>
                    <a:pt x="6211847" y="1045460"/>
                  </a:lnTo>
                  <a:lnTo>
                    <a:pt x="6181344" y="1008634"/>
                  </a:lnTo>
                  <a:lnTo>
                    <a:pt x="6163198" y="957359"/>
                  </a:lnTo>
                  <a:lnTo>
                    <a:pt x="6156959" y="915785"/>
                  </a:lnTo>
                  <a:lnTo>
                    <a:pt x="6153911" y="856833"/>
                  </a:lnTo>
                  <a:lnTo>
                    <a:pt x="6153531" y="820165"/>
                  </a:lnTo>
                  <a:lnTo>
                    <a:pt x="6153531" y="769018"/>
                  </a:lnTo>
                  <a:lnTo>
                    <a:pt x="6153531" y="717883"/>
                  </a:lnTo>
                  <a:lnTo>
                    <a:pt x="6153531" y="666771"/>
                  </a:lnTo>
                  <a:lnTo>
                    <a:pt x="6153531" y="615696"/>
                  </a:lnTo>
                  <a:lnTo>
                    <a:pt x="6154386" y="571952"/>
                  </a:lnTo>
                  <a:lnTo>
                    <a:pt x="6156944" y="532733"/>
                  </a:lnTo>
                  <a:lnTo>
                    <a:pt x="6167120" y="467868"/>
                  </a:lnTo>
                  <a:lnTo>
                    <a:pt x="6184931" y="417385"/>
                  </a:lnTo>
                  <a:lnTo>
                    <a:pt x="6211315" y="377571"/>
                  </a:lnTo>
                  <a:lnTo>
                    <a:pt x="6244462" y="349678"/>
                  </a:lnTo>
                  <a:lnTo>
                    <a:pt x="6262751" y="340691"/>
                  </a:lnTo>
                  <a:lnTo>
                    <a:pt x="6282182" y="335025"/>
                  </a:lnTo>
                  <a:close/>
                </a:path>
                <a:path w="8007984" h="2300604">
                  <a:moveTo>
                    <a:pt x="4125595" y="769620"/>
                  </a:moveTo>
                  <a:lnTo>
                    <a:pt x="4148982" y="767022"/>
                  </a:lnTo>
                  <a:lnTo>
                    <a:pt x="4170203" y="769127"/>
                  </a:lnTo>
                  <a:lnTo>
                    <a:pt x="4189281" y="775924"/>
                  </a:lnTo>
                  <a:lnTo>
                    <a:pt x="4220958" y="802852"/>
                  </a:lnTo>
                  <a:lnTo>
                    <a:pt x="4243298" y="843567"/>
                  </a:lnTo>
                  <a:lnTo>
                    <a:pt x="4256518" y="898671"/>
                  </a:lnTo>
                  <a:lnTo>
                    <a:pt x="4262856" y="976499"/>
                  </a:lnTo>
                  <a:lnTo>
                    <a:pt x="4263644" y="1024509"/>
                  </a:lnTo>
                  <a:lnTo>
                    <a:pt x="4263644" y="1047750"/>
                  </a:lnTo>
                  <a:lnTo>
                    <a:pt x="4263644" y="1070990"/>
                  </a:lnTo>
                  <a:lnTo>
                    <a:pt x="4263644" y="1094231"/>
                  </a:lnTo>
                  <a:lnTo>
                    <a:pt x="4263644" y="1117473"/>
                  </a:lnTo>
                  <a:lnTo>
                    <a:pt x="4226022" y="1125019"/>
                  </a:lnTo>
                  <a:lnTo>
                    <a:pt x="4188412" y="1132601"/>
                  </a:lnTo>
                  <a:lnTo>
                    <a:pt x="4150826" y="1140207"/>
                  </a:lnTo>
                  <a:lnTo>
                    <a:pt x="4113276" y="1147826"/>
                  </a:lnTo>
                  <a:lnTo>
                    <a:pt x="4113276" y="1185735"/>
                  </a:lnTo>
                  <a:lnTo>
                    <a:pt x="4113276" y="1223645"/>
                  </a:lnTo>
                  <a:lnTo>
                    <a:pt x="4113276" y="1261554"/>
                  </a:lnTo>
                  <a:lnTo>
                    <a:pt x="4113276" y="1299464"/>
                  </a:lnTo>
                  <a:lnTo>
                    <a:pt x="4113494" y="1321036"/>
                  </a:lnTo>
                  <a:lnTo>
                    <a:pt x="4116958" y="1359916"/>
                  </a:lnTo>
                  <a:lnTo>
                    <a:pt x="4124198" y="1372235"/>
                  </a:lnTo>
                  <a:lnTo>
                    <a:pt x="4131309" y="1370838"/>
                  </a:lnTo>
                  <a:lnTo>
                    <a:pt x="4151016" y="1337377"/>
                  </a:lnTo>
                  <a:lnTo>
                    <a:pt x="4153534" y="1277620"/>
                  </a:lnTo>
                  <a:lnTo>
                    <a:pt x="4153534" y="1254474"/>
                  </a:lnTo>
                  <a:lnTo>
                    <a:pt x="4153534" y="1231328"/>
                  </a:lnTo>
                  <a:lnTo>
                    <a:pt x="4153534" y="1208182"/>
                  </a:lnTo>
                  <a:lnTo>
                    <a:pt x="4153534" y="1185037"/>
                  </a:lnTo>
                  <a:lnTo>
                    <a:pt x="4181062" y="1179512"/>
                  </a:lnTo>
                  <a:lnTo>
                    <a:pt x="4208589" y="1173988"/>
                  </a:lnTo>
                  <a:lnTo>
                    <a:pt x="4236116" y="1168463"/>
                  </a:lnTo>
                  <a:lnTo>
                    <a:pt x="4263644" y="1162939"/>
                  </a:lnTo>
                  <a:lnTo>
                    <a:pt x="4263644" y="1175873"/>
                  </a:lnTo>
                  <a:lnTo>
                    <a:pt x="4263644" y="1188783"/>
                  </a:lnTo>
                  <a:lnTo>
                    <a:pt x="4263644" y="1201693"/>
                  </a:lnTo>
                  <a:lnTo>
                    <a:pt x="4263644" y="1214627"/>
                  </a:lnTo>
                  <a:lnTo>
                    <a:pt x="4263378" y="1245296"/>
                  </a:lnTo>
                  <a:lnTo>
                    <a:pt x="4261179" y="1295727"/>
                  </a:lnTo>
                  <a:lnTo>
                    <a:pt x="4256248" y="1333750"/>
                  </a:lnTo>
                  <a:lnTo>
                    <a:pt x="4245822" y="1373080"/>
                  </a:lnTo>
                  <a:lnTo>
                    <a:pt x="4229631" y="1414462"/>
                  </a:lnTo>
                  <a:lnTo>
                    <a:pt x="4208867" y="1448371"/>
                  </a:lnTo>
                  <a:lnTo>
                    <a:pt x="4168409" y="1482502"/>
                  </a:lnTo>
                  <a:lnTo>
                    <a:pt x="4115738" y="1496917"/>
                  </a:lnTo>
                  <a:lnTo>
                    <a:pt x="4098940" y="1496631"/>
                  </a:lnTo>
                  <a:lnTo>
                    <a:pt x="4055260" y="1480054"/>
                  </a:lnTo>
                  <a:lnTo>
                    <a:pt x="4024756" y="1443228"/>
                  </a:lnTo>
                  <a:lnTo>
                    <a:pt x="4006683" y="1391900"/>
                  </a:lnTo>
                  <a:lnTo>
                    <a:pt x="4000373" y="1350323"/>
                  </a:lnTo>
                  <a:lnTo>
                    <a:pt x="3997325" y="1291355"/>
                  </a:lnTo>
                  <a:lnTo>
                    <a:pt x="3996944" y="1254633"/>
                  </a:lnTo>
                  <a:lnTo>
                    <a:pt x="3996944" y="1203557"/>
                  </a:lnTo>
                  <a:lnTo>
                    <a:pt x="3996944" y="1152445"/>
                  </a:lnTo>
                  <a:lnTo>
                    <a:pt x="3996944" y="1101310"/>
                  </a:lnTo>
                  <a:lnTo>
                    <a:pt x="3996944" y="1050163"/>
                  </a:lnTo>
                  <a:lnTo>
                    <a:pt x="3997799" y="1006492"/>
                  </a:lnTo>
                  <a:lnTo>
                    <a:pt x="4000357" y="967311"/>
                  </a:lnTo>
                  <a:lnTo>
                    <a:pt x="4010532" y="902462"/>
                  </a:lnTo>
                  <a:lnTo>
                    <a:pt x="4028360" y="851979"/>
                  </a:lnTo>
                  <a:lnTo>
                    <a:pt x="4054855" y="812164"/>
                  </a:lnTo>
                  <a:lnTo>
                    <a:pt x="4087891" y="784272"/>
                  </a:lnTo>
                  <a:lnTo>
                    <a:pt x="4106165" y="775285"/>
                  </a:lnTo>
                  <a:lnTo>
                    <a:pt x="4125595" y="769620"/>
                  </a:lnTo>
                  <a:close/>
                </a:path>
                <a:path w="8007984" h="2300604">
                  <a:moveTo>
                    <a:pt x="3384042" y="919099"/>
                  </a:moveTo>
                  <a:lnTo>
                    <a:pt x="3402897" y="916594"/>
                  </a:lnTo>
                  <a:lnTo>
                    <a:pt x="3420395" y="917067"/>
                  </a:lnTo>
                  <a:lnTo>
                    <a:pt x="3436512" y="920492"/>
                  </a:lnTo>
                  <a:lnTo>
                    <a:pt x="3476069" y="946546"/>
                  </a:lnTo>
                  <a:lnTo>
                    <a:pt x="3501554" y="989843"/>
                  </a:lnTo>
                  <a:lnTo>
                    <a:pt x="3515359" y="1040511"/>
                  </a:lnTo>
                  <a:lnTo>
                    <a:pt x="3519535" y="1085627"/>
                  </a:lnTo>
                  <a:lnTo>
                    <a:pt x="3520948" y="1150365"/>
                  </a:lnTo>
                  <a:lnTo>
                    <a:pt x="3520948" y="1193303"/>
                  </a:lnTo>
                  <a:lnTo>
                    <a:pt x="3520948" y="1236218"/>
                  </a:lnTo>
                  <a:lnTo>
                    <a:pt x="3520948" y="1279132"/>
                  </a:lnTo>
                  <a:lnTo>
                    <a:pt x="3520948" y="1322070"/>
                  </a:lnTo>
                  <a:lnTo>
                    <a:pt x="3520634" y="1366240"/>
                  </a:lnTo>
                  <a:lnTo>
                    <a:pt x="3518054" y="1436102"/>
                  </a:lnTo>
                  <a:lnTo>
                    <a:pt x="3512431" y="1484129"/>
                  </a:lnTo>
                  <a:lnTo>
                    <a:pt x="3501382" y="1527563"/>
                  </a:lnTo>
                  <a:lnTo>
                    <a:pt x="3484550" y="1568376"/>
                  </a:lnTo>
                  <a:lnTo>
                    <a:pt x="3462746" y="1601090"/>
                  </a:lnTo>
                  <a:lnTo>
                    <a:pt x="3421475" y="1633474"/>
                  </a:lnTo>
                  <a:lnTo>
                    <a:pt x="3370363" y="1647307"/>
                  </a:lnTo>
                  <a:lnTo>
                    <a:pt x="3353323" y="1647840"/>
                  </a:lnTo>
                  <a:lnTo>
                    <a:pt x="3337736" y="1646112"/>
                  </a:lnTo>
                  <a:lnTo>
                    <a:pt x="3299872" y="1627378"/>
                  </a:lnTo>
                  <a:lnTo>
                    <a:pt x="3275157" y="1588359"/>
                  </a:lnTo>
                  <a:lnTo>
                    <a:pt x="3260852" y="1531620"/>
                  </a:lnTo>
                  <a:lnTo>
                    <a:pt x="3256105" y="1476803"/>
                  </a:lnTo>
                  <a:lnTo>
                    <a:pt x="3254502" y="1399032"/>
                  </a:lnTo>
                  <a:lnTo>
                    <a:pt x="3254502" y="1354093"/>
                  </a:lnTo>
                  <a:lnTo>
                    <a:pt x="3254502" y="1309179"/>
                  </a:lnTo>
                  <a:lnTo>
                    <a:pt x="3254502" y="1264265"/>
                  </a:lnTo>
                  <a:lnTo>
                    <a:pt x="3254502" y="1219327"/>
                  </a:lnTo>
                  <a:lnTo>
                    <a:pt x="3255236" y="1172989"/>
                  </a:lnTo>
                  <a:lnTo>
                    <a:pt x="3257423" y="1131712"/>
                  </a:lnTo>
                  <a:lnTo>
                    <a:pt x="3266058" y="1064387"/>
                  </a:lnTo>
                  <a:lnTo>
                    <a:pt x="3282140" y="1011539"/>
                  </a:lnTo>
                  <a:lnTo>
                    <a:pt x="3307460" y="967739"/>
                  </a:lnTo>
                  <a:lnTo>
                    <a:pt x="3341560" y="935942"/>
                  </a:lnTo>
                  <a:lnTo>
                    <a:pt x="3361753" y="925645"/>
                  </a:lnTo>
                  <a:lnTo>
                    <a:pt x="3384042" y="919099"/>
                  </a:lnTo>
                  <a:close/>
                </a:path>
                <a:path w="8007984" h="2300604">
                  <a:moveTo>
                    <a:pt x="2005203" y="1196848"/>
                  </a:moveTo>
                  <a:lnTo>
                    <a:pt x="2032898" y="1193684"/>
                  </a:lnTo>
                  <a:lnTo>
                    <a:pt x="2056939" y="1196022"/>
                  </a:lnTo>
                  <a:lnTo>
                    <a:pt x="2077337" y="1203884"/>
                  </a:lnTo>
                  <a:lnTo>
                    <a:pt x="2107576" y="1234795"/>
                  </a:lnTo>
                  <a:lnTo>
                    <a:pt x="2125571" y="1278177"/>
                  </a:lnTo>
                  <a:lnTo>
                    <a:pt x="2132711" y="1338750"/>
                  </a:lnTo>
                  <a:lnTo>
                    <a:pt x="2134616" y="1388395"/>
                  </a:lnTo>
                  <a:lnTo>
                    <a:pt x="2135759" y="1452947"/>
                  </a:lnTo>
                  <a:lnTo>
                    <a:pt x="2136140" y="1532382"/>
                  </a:lnTo>
                  <a:lnTo>
                    <a:pt x="2136140" y="1582673"/>
                  </a:lnTo>
                  <a:lnTo>
                    <a:pt x="2136140" y="1632963"/>
                  </a:lnTo>
                  <a:lnTo>
                    <a:pt x="2136140" y="1884299"/>
                  </a:lnTo>
                  <a:lnTo>
                    <a:pt x="2107852" y="1890014"/>
                  </a:lnTo>
                  <a:lnTo>
                    <a:pt x="2079577" y="1895729"/>
                  </a:lnTo>
                  <a:lnTo>
                    <a:pt x="2051325" y="1901444"/>
                  </a:lnTo>
                  <a:lnTo>
                    <a:pt x="2023110" y="1907159"/>
                  </a:lnTo>
                  <a:lnTo>
                    <a:pt x="2023110" y="1891538"/>
                  </a:lnTo>
                  <a:lnTo>
                    <a:pt x="2023110" y="1875917"/>
                  </a:lnTo>
                  <a:lnTo>
                    <a:pt x="2023110" y="1860296"/>
                  </a:lnTo>
                  <a:lnTo>
                    <a:pt x="2023110" y="1844675"/>
                  </a:lnTo>
                  <a:lnTo>
                    <a:pt x="2017393" y="1863411"/>
                  </a:lnTo>
                  <a:lnTo>
                    <a:pt x="1995551" y="1906524"/>
                  </a:lnTo>
                  <a:lnTo>
                    <a:pt x="1955419" y="1933448"/>
                  </a:lnTo>
                  <a:lnTo>
                    <a:pt x="1940490" y="1934471"/>
                  </a:lnTo>
                  <a:lnTo>
                    <a:pt x="1926193" y="1931447"/>
                  </a:lnTo>
                  <a:lnTo>
                    <a:pt x="1888370" y="1895111"/>
                  </a:lnTo>
                  <a:lnTo>
                    <a:pt x="1875607" y="1828869"/>
                  </a:lnTo>
                  <a:lnTo>
                    <a:pt x="1874012" y="1780794"/>
                  </a:lnTo>
                  <a:lnTo>
                    <a:pt x="1874012" y="1766337"/>
                  </a:lnTo>
                  <a:lnTo>
                    <a:pt x="1874012" y="1751917"/>
                  </a:lnTo>
                  <a:lnTo>
                    <a:pt x="1874012" y="1737520"/>
                  </a:lnTo>
                  <a:lnTo>
                    <a:pt x="1874012" y="1723136"/>
                  </a:lnTo>
                  <a:lnTo>
                    <a:pt x="1874867" y="1686752"/>
                  </a:lnTo>
                  <a:lnTo>
                    <a:pt x="1881673" y="1631749"/>
                  </a:lnTo>
                  <a:lnTo>
                    <a:pt x="1896864" y="1596437"/>
                  </a:lnTo>
                  <a:lnTo>
                    <a:pt x="1930392" y="1556432"/>
                  </a:lnTo>
                  <a:lnTo>
                    <a:pt x="1979920" y="1509115"/>
                  </a:lnTo>
                  <a:lnTo>
                    <a:pt x="1998551" y="1489789"/>
                  </a:lnTo>
                  <a:lnTo>
                    <a:pt x="2017631" y="1455884"/>
                  </a:lnTo>
                  <a:lnTo>
                    <a:pt x="2019935" y="1406271"/>
                  </a:lnTo>
                  <a:lnTo>
                    <a:pt x="2019651" y="1381271"/>
                  </a:lnTo>
                  <a:lnTo>
                    <a:pt x="2015489" y="1335659"/>
                  </a:lnTo>
                  <a:lnTo>
                    <a:pt x="2007489" y="1320546"/>
                  </a:lnTo>
                  <a:lnTo>
                    <a:pt x="2000631" y="1321943"/>
                  </a:lnTo>
                  <a:lnTo>
                    <a:pt x="1983787" y="1364488"/>
                  </a:lnTo>
                  <a:lnTo>
                    <a:pt x="1983105" y="1412113"/>
                  </a:lnTo>
                  <a:lnTo>
                    <a:pt x="1983105" y="1430496"/>
                  </a:lnTo>
                  <a:lnTo>
                    <a:pt x="1983105" y="1448879"/>
                  </a:lnTo>
                  <a:lnTo>
                    <a:pt x="1983105" y="1467262"/>
                  </a:lnTo>
                  <a:lnTo>
                    <a:pt x="1983105" y="1485646"/>
                  </a:lnTo>
                  <a:lnTo>
                    <a:pt x="1955843" y="1491097"/>
                  </a:lnTo>
                  <a:lnTo>
                    <a:pt x="1928558" y="1496583"/>
                  </a:lnTo>
                  <a:lnTo>
                    <a:pt x="1901273" y="1502094"/>
                  </a:lnTo>
                  <a:lnTo>
                    <a:pt x="1874012" y="1507617"/>
                  </a:lnTo>
                  <a:lnTo>
                    <a:pt x="1874012" y="1495825"/>
                  </a:lnTo>
                  <a:lnTo>
                    <a:pt x="1874012" y="1484058"/>
                  </a:lnTo>
                  <a:lnTo>
                    <a:pt x="1874012" y="1472291"/>
                  </a:lnTo>
                  <a:lnTo>
                    <a:pt x="1874012" y="1460500"/>
                  </a:lnTo>
                  <a:lnTo>
                    <a:pt x="1874654" y="1422020"/>
                  </a:lnTo>
                  <a:lnTo>
                    <a:pt x="1879798" y="1358255"/>
                  </a:lnTo>
                  <a:lnTo>
                    <a:pt x="1890652" y="1310302"/>
                  </a:lnTo>
                  <a:lnTo>
                    <a:pt x="1911123" y="1267162"/>
                  </a:lnTo>
                  <a:lnTo>
                    <a:pt x="1941766" y="1228637"/>
                  </a:lnTo>
                  <a:lnTo>
                    <a:pt x="1981771" y="1203682"/>
                  </a:lnTo>
                  <a:lnTo>
                    <a:pt x="2005203" y="1196848"/>
                  </a:lnTo>
                  <a:close/>
                </a:path>
                <a:path w="8007984" h="2300604">
                  <a:moveTo>
                    <a:pt x="414324" y="1517396"/>
                  </a:moveTo>
                  <a:lnTo>
                    <a:pt x="441997" y="1514250"/>
                  </a:lnTo>
                  <a:lnTo>
                    <a:pt x="466037" y="1516618"/>
                  </a:lnTo>
                  <a:lnTo>
                    <a:pt x="486446" y="1524486"/>
                  </a:lnTo>
                  <a:lnTo>
                    <a:pt x="516695" y="1555345"/>
                  </a:lnTo>
                  <a:lnTo>
                    <a:pt x="534678" y="1598779"/>
                  </a:lnTo>
                  <a:lnTo>
                    <a:pt x="541834" y="1659407"/>
                  </a:lnTo>
                  <a:lnTo>
                    <a:pt x="543723" y="1709023"/>
                  </a:lnTo>
                  <a:lnTo>
                    <a:pt x="544857" y="1773568"/>
                  </a:lnTo>
                  <a:lnTo>
                    <a:pt x="545236" y="1853057"/>
                  </a:lnTo>
                  <a:lnTo>
                    <a:pt x="545236" y="1903301"/>
                  </a:lnTo>
                  <a:lnTo>
                    <a:pt x="545236" y="1953557"/>
                  </a:lnTo>
                  <a:lnTo>
                    <a:pt x="545236" y="2204847"/>
                  </a:lnTo>
                  <a:lnTo>
                    <a:pt x="516966" y="2210562"/>
                  </a:lnTo>
                  <a:lnTo>
                    <a:pt x="488696" y="2216277"/>
                  </a:lnTo>
                  <a:lnTo>
                    <a:pt x="460425" y="2221992"/>
                  </a:lnTo>
                  <a:lnTo>
                    <a:pt x="432155" y="2227707"/>
                  </a:lnTo>
                  <a:lnTo>
                    <a:pt x="432155" y="2212086"/>
                  </a:lnTo>
                  <a:lnTo>
                    <a:pt x="432155" y="2196465"/>
                  </a:lnTo>
                  <a:lnTo>
                    <a:pt x="432155" y="2180844"/>
                  </a:lnTo>
                  <a:lnTo>
                    <a:pt x="432155" y="2165223"/>
                  </a:lnTo>
                  <a:lnTo>
                    <a:pt x="426450" y="2183959"/>
                  </a:lnTo>
                  <a:lnTo>
                    <a:pt x="404685" y="2227072"/>
                  </a:lnTo>
                  <a:lnTo>
                    <a:pt x="364553" y="2253996"/>
                  </a:lnTo>
                  <a:lnTo>
                    <a:pt x="349618" y="2255019"/>
                  </a:lnTo>
                  <a:lnTo>
                    <a:pt x="335311" y="2251995"/>
                  </a:lnTo>
                  <a:lnTo>
                    <a:pt x="297449" y="2215659"/>
                  </a:lnTo>
                  <a:lnTo>
                    <a:pt x="284724" y="2149417"/>
                  </a:lnTo>
                  <a:lnTo>
                    <a:pt x="283133" y="2101342"/>
                  </a:lnTo>
                  <a:lnTo>
                    <a:pt x="283133" y="2086957"/>
                  </a:lnTo>
                  <a:lnTo>
                    <a:pt x="283133" y="2072560"/>
                  </a:lnTo>
                  <a:lnTo>
                    <a:pt x="283133" y="2058140"/>
                  </a:lnTo>
                  <a:lnTo>
                    <a:pt x="283133" y="2043684"/>
                  </a:lnTo>
                  <a:lnTo>
                    <a:pt x="283977" y="2007300"/>
                  </a:lnTo>
                  <a:lnTo>
                    <a:pt x="290731" y="1952297"/>
                  </a:lnTo>
                  <a:lnTo>
                    <a:pt x="305909" y="1916985"/>
                  </a:lnTo>
                  <a:lnTo>
                    <a:pt x="339432" y="1876980"/>
                  </a:lnTo>
                  <a:lnTo>
                    <a:pt x="388987" y="1829665"/>
                  </a:lnTo>
                  <a:lnTo>
                    <a:pt x="407635" y="1810353"/>
                  </a:lnTo>
                  <a:lnTo>
                    <a:pt x="426726" y="1776541"/>
                  </a:lnTo>
                  <a:lnTo>
                    <a:pt x="428993" y="1726946"/>
                  </a:lnTo>
                  <a:lnTo>
                    <a:pt x="428714" y="1701891"/>
                  </a:lnTo>
                  <a:lnTo>
                    <a:pt x="424535" y="1656207"/>
                  </a:lnTo>
                  <a:lnTo>
                    <a:pt x="416623" y="1641221"/>
                  </a:lnTo>
                  <a:lnTo>
                    <a:pt x="409714" y="1642491"/>
                  </a:lnTo>
                  <a:lnTo>
                    <a:pt x="392885" y="1685147"/>
                  </a:lnTo>
                  <a:lnTo>
                    <a:pt x="392163" y="1732788"/>
                  </a:lnTo>
                  <a:lnTo>
                    <a:pt x="392163" y="1751097"/>
                  </a:lnTo>
                  <a:lnTo>
                    <a:pt x="392163" y="1769443"/>
                  </a:lnTo>
                  <a:lnTo>
                    <a:pt x="392163" y="1787812"/>
                  </a:lnTo>
                  <a:lnTo>
                    <a:pt x="392163" y="1806194"/>
                  </a:lnTo>
                  <a:lnTo>
                    <a:pt x="364904" y="1811698"/>
                  </a:lnTo>
                  <a:lnTo>
                    <a:pt x="337648" y="1817179"/>
                  </a:lnTo>
                  <a:lnTo>
                    <a:pt x="310392" y="1822660"/>
                  </a:lnTo>
                  <a:lnTo>
                    <a:pt x="283133" y="1828165"/>
                  </a:lnTo>
                  <a:lnTo>
                    <a:pt x="283133" y="1816375"/>
                  </a:lnTo>
                  <a:lnTo>
                    <a:pt x="283133" y="1804622"/>
                  </a:lnTo>
                  <a:lnTo>
                    <a:pt x="283133" y="1792892"/>
                  </a:lnTo>
                  <a:lnTo>
                    <a:pt x="283133" y="1781175"/>
                  </a:lnTo>
                  <a:lnTo>
                    <a:pt x="283771" y="1742694"/>
                  </a:lnTo>
                  <a:lnTo>
                    <a:pt x="288877" y="1678876"/>
                  </a:lnTo>
                  <a:lnTo>
                    <a:pt x="299735" y="1630870"/>
                  </a:lnTo>
                  <a:lnTo>
                    <a:pt x="320233" y="1587817"/>
                  </a:lnTo>
                  <a:lnTo>
                    <a:pt x="350882" y="1549310"/>
                  </a:lnTo>
                  <a:lnTo>
                    <a:pt x="390874" y="1524303"/>
                  </a:lnTo>
                  <a:lnTo>
                    <a:pt x="414324" y="1517396"/>
                  </a:lnTo>
                  <a:close/>
                </a:path>
                <a:path w="8007984" h="2300604">
                  <a:moveTo>
                    <a:pt x="0" y="1459357"/>
                  </a:moveTo>
                  <a:lnTo>
                    <a:pt x="52937" y="1448689"/>
                  </a:lnTo>
                  <a:lnTo>
                    <a:pt x="105876" y="1438021"/>
                  </a:lnTo>
                  <a:lnTo>
                    <a:pt x="158816" y="1427353"/>
                  </a:lnTo>
                  <a:lnTo>
                    <a:pt x="211755" y="1416685"/>
                  </a:lnTo>
                  <a:lnTo>
                    <a:pt x="264693" y="1406017"/>
                  </a:lnTo>
                  <a:lnTo>
                    <a:pt x="264693" y="1448804"/>
                  </a:lnTo>
                  <a:lnTo>
                    <a:pt x="264693" y="1491615"/>
                  </a:lnTo>
                  <a:lnTo>
                    <a:pt x="264693" y="1534425"/>
                  </a:lnTo>
                  <a:lnTo>
                    <a:pt x="264693" y="1577213"/>
                  </a:lnTo>
                  <a:lnTo>
                    <a:pt x="246710" y="1580832"/>
                  </a:lnTo>
                  <a:lnTo>
                    <a:pt x="228727" y="1584452"/>
                  </a:lnTo>
                  <a:lnTo>
                    <a:pt x="210743" y="1588071"/>
                  </a:lnTo>
                  <a:lnTo>
                    <a:pt x="192760" y="1591691"/>
                  </a:lnTo>
                  <a:lnTo>
                    <a:pt x="192760" y="2275967"/>
                  </a:lnTo>
                  <a:lnTo>
                    <a:pt x="162480" y="2282063"/>
                  </a:lnTo>
                  <a:lnTo>
                    <a:pt x="132200" y="2288159"/>
                  </a:lnTo>
                  <a:lnTo>
                    <a:pt x="101920" y="2294255"/>
                  </a:lnTo>
                  <a:lnTo>
                    <a:pt x="71640" y="2300351"/>
                  </a:lnTo>
                  <a:lnTo>
                    <a:pt x="71640" y="1616075"/>
                  </a:lnTo>
                  <a:lnTo>
                    <a:pt x="53731" y="1619694"/>
                  </a:lnTo>
                  <a:lnTo>
                    <a:pt x="35820" y="1623314"/>
                  </a:lnTo>
                  <a:lnTo>
                    <a:pt x="17908" y="1626933"/>
                  </a:lnTo>
                  <a:lnTo>
                    <a:pt x="0" y="1630553"/>
                  </a:lnTo>
                  <a:lnTo>
                    <a:pt x="0" y="1587765"/>
                  </a:lnTo>
                  <a:lnTo>
                    <a:pt x="0" y="1544955"/>
                  </a:lnTo>
                  <a:lnTo>
                    <a:pt x="0" y="1502144"/>
                  </a:lnTo>
                  <a:lnTo>
                    <a:pt x="0" y="1459357"/>
                  </a:lnTo>
                  <a:close/>
                </a:path>
                <a:path w="8007984" h="2300604">
                  <a:moveTo>
                    <a:pt x="697141" y="1312037"/>
                  </a:moveTo>
                  <a:lnTo>
                    <a:pt x="739433" y="1306482"/>
                  </a:lnTo>
                  <a:lnTo>
                    <a:pt x="776282" y="1303664"/>
                  </a:lnTo>
                  <a:lnTo>
                    <a:pt x="791014" y="1302337"/>
                  </a:lnTo>
                  <a:lnTo>
                    <a:pt x="830494" y="1292092"/>
                  </a:lnTo>
                  <a:lnTo>
                    <a:pt x="836041" y="1288161"/>
                  </a:lnTo>
                  <a:lnTo>
                    <a:pt x="836041" y="1315783"/>
                  </a:lnTo>
                  <a:lnTo>
                    <a:pt x="836041" y="1343406"/>
                  </a:lnTo>
                  <a:lnTo>
                    <a:pt x="836041" y="1371028"/>
                  </a:lnTo>
                  <a:lnTo>
                    <a:pt x="836041" y="1398651"/>
                  </a:lnTo>
                  <a:lnTo>
                    <a:pt x="826643" y="1405509"/>
                  </a:lnTo>
                  <a:lnTo>
                    <a:pt x="782990" y="1414410"/>
                  </a:lnTo>
                  <a:lnTo>
                    <a:pt x="756200" y="1416099"/>
                  </a:lnTo>
                  <a:lnTo>
                    <a:pt x="744937" y="1417018"/>
                  </a:lnTo>
                  <a:lnTo>
                    <a:pt x="709439" y="1433401"/>
                  </a:lnTo>
                  <a:lnTo>
                    <a:pt x="698687" y="1475323"/>
                  </a:lnTo>
                  <a:lnTo>
                    <a:pt x="697712" y="1534795"/>
                  </a:lnTo>
                  <a:lnTo>
                    <a:pt x="712009" y="1504914"/>
                  </a:lnTo>
                  <a:lnTo>
                    <a:pt x="727276" y="1482534"/>
                  </a:lnTo>
                  <a:lnTo>
                    <a:pt x="743512" y="1467679"/>
                  </a:lnTo>
                  <a:lnTo>
                    <a:pt x="760717" y="1460373"/>
                  </a:lnTo>
                  <a:lnTo>
                    <a:pt x="797207" y="1460684"/>
                  </a:lnTo>
                  <a:lnTo>
                    <a:pt x="840507" y="1513504"/>
                  </a:lnTo>
                  <a:lnTo>
                    <a:pt x="847344" y="1566037"/>
                  </a:lnTo>
                  <a:lnTo>
                    <a:pt x="848598" y="1627298"/>
                  </a:lnTo>
                  <a:lnTo>
                    <a:pt x="848994" y="1694561"/>
                  </a:lnTo>
                  <a:lnTo>
                    <a:pt x="848994" y="1737348"/>
                  </a:lnTo>
                  <a:lnTo>
                    <a:pt x="848994" y="1780159"/>
                  </a:lnTo>
                  <a:lnTo>
                    <a:pt x="848994" y="1822969"/>
                  </a:lnTo>
                  <a:lnTo>
                    <a:pt x="848994" y="1865757"/>
                  </a:lnTo>
                  <a:lnTo>
                    <a:pt x="848467" y="1920575"/>
                  </a:lnTo>
                  <a:lnTo>
                    <a:pt x="846867" y="1966166"/>
                  </a:lnTo>
                  <a:lnTo>
                    <a:pt x="840359" y="2029714"/>
                  </a:lnTo>
                  <a:lnTo>
                    <a:pt x="823100" y="2086576"/>
                  </a:lnTo>
                  <a:lnTo>
                    <a:pt x="796485" y="2130091"/>
                  </a:lnTo>
                  <a:lnTo>
                    <a:pt x="760532" y="2160248"/>
                  </a:lnTo>
                  <a:lnTo>
                    <a:pt x="715264" y="2177034"/>
                  </a:lnTo>
                  <a:lnTo>
                    <a:pt x="673728" y="2184159"/>
                  </a:lnTo>
                  <a:lnTo>
                    <a:pt x="666356" y="2184781"/>
                  </a:lnTo>
                  <a:lnTo>
                    <a:pt x="654719" y="2183257"/>
                  </a:lnTo>
                  <a:lnTo>
                    <a:pt x="612823" y="2149867"/>
                  </a:lnTo>
                  <a:lnTo>
                    <a:pt x="594845" y="2106711"/>
                  </a:lnTo>
                  <a:lnTo>
                    <a:pt x="586480" y="2055489"/>
                  </a:lnTo>
                  <a:lnTo>
                    <a:pt x="583312" y="1987151"/>
                  </a:lnTo>
                  <a:lnTo>
                    <a:pt x="582917" y="1943100"/>
                  </a:lnTo>
                  <a:lnTo>
                    <a:pt x="582917" y="1891665"/>
                  </a:lnTo>
                  <a:lnTo>
                    <a:pt x="582917" y="1840230"/>
                  </a:lnTo>
                  <a:lnTo>
                    <a:pt x="582917" y="1531620"/>
                  </a:lnTo>
                  <a:lnTo>
                    <a:pt x="584895" y="1489636"/>
                  </a:lnTo>
                  <a:lnTo>
                    <a:pt x="590830" y="1450927"/>
                  </a:lnTo>
                  <a:lnTo>
                    <a:pt x="614565" y="1383284"/>
                  </a:lnTo>
                  <a:lnTo>
                    <a:pt x="651033" y="1334992"/>
                  </a:lnTo>
                  <a:lnTo>
                    <a:pt x="672883" y="1320347"/>
                  </a:lnTo>
                  <a:lnTo>
                    <a:pt x="697141" y="1312037"/>
                  </a:lnTo>
                  <a:close/>
                </a:path>
              </a:pathLst>
            </a:custGeom>
            <a:ln w="9153">
              <a:solidFill>
                <a:srgbClr val="CC99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986784" y="4526279"/>
              <a:ext cx="603503" cy="83210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965448" y="4499692"/>
              <a:ext cx="575182" cy="806493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3965448" y="4499692"/>
              <a:ext cx="575310" cy="807085"/>
            </a:xfrm>
            <a:custGeom>
              <a:avLst/>
              <a:gdLst/>
              <a:ahLst/>
              <a:cxnLst/>
              <a:rect l="l" t="t" r="r" b="b"/>
              <a:pathLst>
                <a:path w="575310" h="807085">
                  <a:moveTo>
                    <a:pt x="458850" y="380662"/>
                  </a:moveTo>
                  <a:lnTo>
                    <a:pt x="436864" y="419524"/>
                  </a:lnTo>
                  <a:lnTo>
                    <a:pt x="424592" y="464480"/>
                  </a:lnTo>
                  <a:lnTo>
                    <a:pt x="422021" y="523791"/>
                  </a:lnTo>
                  <a:lnTo>
                    <a:pt x="422278" y="548560"/>
                  </a:lnTo>
                  <a:lnTo>
                    <a:pt x="425957" y="593387"/>
                  </a:lnTo>
                  <a:lnTo>
                    <a:pt x="433704" y="607611"/>
                  </a:lnTo>
                  <a:lnTo>
                    <a:pt x="441325" y="606087"/>
                  </a:lnTo>
                  <a:lnTo>
                    <a:pt x="458057" y="567797"/>
                  </a:lnTo>
                  <a:lnTo>
                    <a:pt x="458850" y="524934"/>
                  </a:lnTo>
                  <a:lnTo>
                    <a:pt x="458850" y="488836"/>
                  </a:lnTo>
                  <a:lnTo>
                    <a:pt x="458850" y="452751"/>
                  </a:lnTo>
                  <a:lnTo>
                    <a:pt x="458850" y="416688"/>
                  </a:lnTo>
                  <a:lnTo>
                    <a:pt x="458850" y="380662"/>
                  </a:lnTo>
                  <a:close/>
                </a:path>
                <a:path w="575310" h="807085">
                  <a:moveTo>
                    <a:pt x="0" y="105326"/>
                  </a:moveTo>
                  <a:lnTo>
                    <a:pt x="28860" y="99516"/>
                  </a:lnTo>
                  <a:lnTo>
                    <a:pt x="57721" y="93706"/>
                  </a:lnTo>
                  <a:lnTo>
                    <a:pt x="86582" y="87895"/>
                  </a:lnTo>
                  <a:lnTo>
                    <a:pt x="115442" y="82085"/>
                  </a:lnTo>
                  <a:lnTo>
                    <a:pt x="115442" y="132516"/>
                  </a:lnTo>
                  <a:lnTo>
                    <a:pt x="115442" y="182929"/>
                  </a:lnTo>
                  <a:lnTo>
                    <a:pt x="115442" y="233336"/>
                  </a:lnTo>
                  <a:lnTo>
                    <a:pt x="115442" y="283749"/>
                  </a:lnTo>
                  <a:lnTo>
                    <a:pt x="115442" y="334180"/>
                  </a:lnTo>
                  <a:lnTo>
                    <a:pt x="125845" y="332065"/>
                  </a:lnTo>
                  <a:lnTo>
                    <a:pt x="136271" y="329926"/>
                  </a:lnTo>
                  <a:lnTo>
                    <a:pt x="146696" y="327786"/>
                  </a:lnTo>
                  <a:lnTo>
                    <a:pt x="157099" y="325671"/>
                  </a:lnTo>
                  <a:lnTo>
                    <a:pt x="157099" y="73703"/>
                  </a:lnTo>
                  <a:lnTo>
                    <a:pt x="186035" y="67891"/>
                  </a:lnTo>
                  <a:lnTo>
                    <a:pt x="214947" y="62067"/>
                  </a:lnTo>
                  <a:lnTo>
                    <a:pt x="243859" y="56219"/>
                  </a:lnTo>
                  <a:lnTo>
                    <a:pt x="272796" y="50335"/>
                  </a:lnTo>
                  <a:lnTo>
                    <a:pt x="272796" y="100435"/>
                  </a:lnTo>
                  <a:lnTo>
                    <a:pt x="272796" y="751502"/>
                  </a:lnTo>
                  <a:lnTo>
                    <a:pt x="243859" y="757332"/>
                  </a:lnTo>
                  <a:lnTo>
                    <a:pt x="214947" y="763186"/>
                  </a:lnTo>
                  <a:lnTo>
                    <a:pt x="186035" y="769040"/>
                  </a:lnTo>
                  <a:lnTo>
                    <a:pt x="157099" y="774870"/>
                  </a:lnTo>
                  <a:lnTo>
                    <a:pt x="157099" y="516425"/>
                  </a:lnTo>
                  <a:lnTo>
                    <a:pt x="146696" y="518523"/>
                  </a:lnTo>
                  <a:lnTo>
                    <a:pt x="136270" y="520632"/>
                  </a:lnTo>
                  <a:lnTo>
                    <a:pt x="125845" y="522765"/>
                  </a:lnTo>
                  <a:lnTo>
                    <a:pt x="115442" y="524934"/>
                  </a:lnTo>
                  <a:lnTo>
                    <a:pt x="115442" y="576598"/>
                  </a:lnTo>
                  <a:lnTo>
                    <a:pt x="115442" y="628261"/>
                  </a:lnTo>
                  <a:lnTo>
                    <a:pt x="115442" y="679925"/>
                  </a:lnTo>
                  <a:lnTo>
                    <a:pt x="115442" y="731589"/>
                  </a:lnTo>
                  <a:lnTo>
                    <a:pt x="115442" y="783252"/>
                  </a:lnTo>
                  <a:lnTo>
                    <a:pt x="86582" y="789062"/>
                  </a:lnTo>
                  <a:lnTo>
                    <a:pt x="57721" y="794873"/>
                  </a:lnTo>
                  <a:lnTo>
                    <a:pt x="28860" y="800683"/>
                  </a:lnTo>
                  <a:lnTo>
                    <a:pt x="0" y="806493"/>
                  </a:lnTo>
                  <a:lnTo>
                    <a:pt x="0" y="155402"/>
                  </a:lnTo>
                  <a:lnTo>
                    <a:pt x="0" y="105326"/>
                  </a:lnTo>
                  <a:close/>
                </a:path>
                <a:path w="575310" h="807085">
                  <a:moveTo>
                    <a:pt x="444246" y="3218"/>
                  </a:moveTo>
                  <a:lnTo>
                    <a:pt x="471888" y="0"/>
                  </a:lnTo>
                  <a:lnTo>
                    <a:pt x="495935" y="2329"/>
                  </a:lnTo>
                  <a:lnTo>
                    <a:pt x="516362" y="10183"/>
                  </a:lnTo>
                  <a:lnTo>
                    <a:pt x="546602" y="41094"/>
                  </a:lnTo>
                  <a:lnTo>
                    <a:pt x="564560" y="84492"/>
                  </a:lnTo>
                  <a:lnTo>
                    <a:pt x="571753" y="145103"/>
                  </a:lnTo>
                  <a:lnTo>
                    <a:pt x="573658" y="194718"/>
                  </a:lnTo>
                  <a:lnTo>
                    <a:pt x="574801" y="259264"/>
                  </a:lnTo>
                  <a:lnTo>
                    <a:pt x="575182" y="338752"/>
                  </a:lnTo>
                  <a:lnTo>
                    <a:pt x="575182" y="388997"/>
                  </a:lnTo>
                  <a:lnTo>
                    <a:pt x="575182" y="439252"/>
                  </a:lnTo>
                  <a:lnTo>
                    <a:pt x="575182" y="690542"/>
                  </a:lnTo>
                  <a:lnTo>
                    <a:pt x="546893" y="696257"/>
                  </a:lnTo>
                  <a:lnTo>
                    <a:pt x="518604" y="701972"/>
                  </a:lnTo>
                  <a:lnTo>
                    <a:pt x="490315" y="707687"/>
                  </a:lnTo>
                  <a:lnTo>
                    <a:pt x="462025" y="713402"/>
                  </a:lnTo>
                  <a:lnTo>
                    <a:pt x="462025" y="697781"/>
                  </a:lnTo>
                  <a:lnTo>
                    <a:pt x="462025" y="682160"/>
                  </a:lnTo>
                  <a:lnTo>
                    <a:pt x="462025" y="666539"/>
                  </a:lnTo>
                  <a:lnTo>
                    <a:pt x="462025" y="650918"/>
                  </a:lnTo>
                  <a:lnTo>
                    <a:pt x="456311" y="669655"/>
                  </a:lnTo>
                  <a:lnTo>
                    <a:pt x="434593" y="712767"/>
                  </a:lnTo>
                  <a:lnTo>
                    <a:pt x="394462" y="739691"/>
                  </a:lnTo>
                  <a:lnTo>
                    <a:pt x="379531" y="740715"/>
                  </a:lnTo>
                  <a:lnTo>
                    <a:pt x="365220" y="737691"/>
                  </a:lnTo>
                  <a:lnTo>
                    <a:pt x="327360" y="701355"/>
                  </a:lnTo>
                  <a:lnTo>
                    <a:pt x="314648" y="635113"/>
                  </a:lnTo>
                  <a:lnTo>
                    <a:pt x="313054" y="587037"/>
                  </a:lnTo>
                  <a:lnTo>
                    <a:pt x="313054" y="572652"/>
                  </a:lnTo>
                  <a:lnTo>
                    <a:pt x="313054" y="558256"/>
                  </a:lnTo>
                  <a:lnTo>
                    <a:pt x="313054" y="543835"/>
                  </a:lnTo>
                  <a:lnTo>
                    <a:pt x="313054" y="529379"/>
                  </a:lnTo>
                  <a:lnTo>
                    <a:pt x="313890" y="492996"/>
                  </a:lnTo>
                  <a:lnTo>
                    <a:pt x="320609" y="437993"/>
                  </a:lnTo>
                  <a:lnTo>
                    <a:pt x="335780" y="402681"/>
                  </a:lnTo>
                  <a:lnTo>
                    <a:pt x="369308" y="362676"/>
                  </a:lnTo>
                  <a:lnTo>
                    <a:pt x="418909" y="315360"/>
                  </a:lnTo>
                  <a:lnTo>
                    <a:pt x="437578" y="296048"/>
                  </a:lnTo>
                  <a:lnTo>
                    <a:pt x="456654" y="262237"/>
                  </a:lnTo>
                  <a:lnTo>
                    <a:pt x="458850" y="212641"/>
                  </a:lnTo>
                  <a:lnTo>
                    <a:pt x="458585" y="187586"/>
                  </a:lnTo>
                  <a:lnTo>
                    <a:pt x="454405" y="141902"/>
                  </a:lnTo>
                  <a:lnTo>
                    <a:pt x="446531" y="126916"/>
                  </a:lnTo>
                  <a:lnTo>
                    <a:pt x="439674" y="128313"/>
                  </a:lnTo>
                  <a:lnTo>
                    <a:pt x="431800" y="129837"/>
                  </a:lnTo>
                  <a:lnTo>
                    <a:pt x="422767" y="170842"/>
                  </a:lnTo>
                  <a:lnTo>
                    <a:pt x="422021" y="218483"/>
                  </a:lnTo>
                  <a:lnTo>
                    <a:pt x="422021" y="236793"/>
                  </a:lnTo>
                  <a:lnTo>
                    <a:pt x="422021" y="255139"/>
                  </a:lnTo>
                  <a:lnTo>
                    <a:pt x="422021" y="273508"/>
                  </a:lnTo>
                  <a:lnTo>
                    <a:pt x="422021" y="291889"/>
                  </a:lnTo>
                  <a:lnTo>
                    <a:pt x="394779" y="297394"/>
                  </a:lnTo>
                  <a:lnTo>
                    <a:pt x="367538" y="302875"/>
                  </a:lnTo>
                  <a:lnTo>
                    <a:pt x="340296" y="308356"/>
                  </a:lnTo>
                  <a:lnTo>
                    <a:pt x="313054" y="313860"/>
                  </a:lnTo>
                  <a:lnTo>
                    <a:pt x="313054" y="302125"/>
                  </a:lnTo>
                  <a:lnTo>
                    <a:pt x="313054" y="290365"/>
                  </a:lnTo>
                  <a:lnTo>
                    <a:pt x="313054" y="278606"/>
                  </a:lnTo>
                  <a:lnTo>
                    <a:pt x="313054" y="266870"/>
                  </a:lnTo>
                  <a:lnTo>
                    <a:pt x="313695" y="228389"/>
                  </a:lnTo>
                  <a:lnTo>
                    <a:pt x="318787" y="164572"/>
                  </a:lnTo>
                  <a:lnTo>
                    <a:pt x="329624" y="116566"/>
                  </a:lnTo>
                  <a:lnTo>
                    <a:pt x="350111" y="73513"/>
                  </a:lnTo>
                  <a:lnTo>
                    <a:pt x="380809" y="35008"/>
                  </a:lnTo>
                  <a:lnTo>
                    <a:pt x="420814" y="10052"/>
                  </a:lnTo>
                  <a:lnTo>
                    <a:pt x="444246" y="3218"/>
                  </a:lnTo>
                  <a:close/>
                </a:path>
              </a:pathLst>
            </a:custGeom>
            <a:ln w="9153">
              <a:solidFill>
                <a:srgbClr val="CC99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709160" y="4279391"/>
              <a:ext cx="301751" cy="92354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682617" y="4258773"/>
              <a:ext cx="276733" cy="894474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4682617" y="4258773"/>
              <a:ext cx="276860" cy="894715"/>
            </a:xfrm>
            <a:custGeom>
              <a:avLst/>
              <a:gdLst/>
              <a:ahLst/>
              <a:cxnLst/>
              <a:rect l="l" t="t" r="r" b="b"/>
              <a:pathLst>
                <a:path w="276860" h="894714">
                  <a:moveTo>
                    <a:pt x="137795" y="480484"/>
                  </a:moveTo>
                  <a:lnTo>
                    <a:pt x="117459" y="524379"/>
                  </a:lnTo>
                  <a:lnTo>
                    <a:pt x="116205" y="566209"/>
                  </a:lnTo>
                  <a:lnTo>
                    <a:pt x="116205" y="593927"/>
                  </a:lnTo>
                  <a:lnTo>
                    <a:pt x="116205" y="621645"/>
                  </a:lnTo>
                  <a:lnTo>
                    <a:pt x="116205" y="649362"/>
                  </a:lnTo>
                  <a:lnTo>
                    <a:pt x="116205" y="677080"/>
                  </a:lnTo>
                  <a:lnTo>
                    <a:pt x="116560" y="702323"/>
                  </a:lnTo>
                  <a:lnTo>
                    <a:pt x="121793" y="747311"/>
                  </a:lnTo>
                  <a:lnTo>
                    <a:pt x="131445" y="761281"/>
                  </a:lnTo>
                  <a:lnTo>
                    <a:pt x="139573" y="759630"/>
                  </a:lnTo>
                  <a:lnTo>
                    <a:pt x="159464" y="713228"/>
                  </a:lnTo>
                  <a:lnTo>
                    <a:pt x="160528" y="666666"/>
                  </a:lnTo>
                  <a:lnTo>
                    <a:pt x="160528" y="639256"/>
                  </a:lnTo>
                  <a:lnTo>
                    <a:pt x="160528" y="611882"/>
                  </a:lnTo>
                  <a:lnTo>
                    <a:pt x="160528" y="584531"/>
                  </a:lnTo>
                  <a:lnTo>
                    <a:pt x="160528" y="557192"/>
                  </a:lnTo>
                  <a:lnTo>
                    <a:pt x="160192" y="534759"/>
                  </a:lnTo>
                  <a:lnTo>
                    <a:pt x="155067" y="493057"/>
                  </a:lnTo>
                  <a:lnTo>
                    <a:pt x="145669" y="478833"/>
                  </a:lnTo>
                  <a:lnTo>
                    <a:pt x="137795" y="480484"/>
                  </a:lnTo>
                  <a:close/>
                </a:path>
                <a:path w="276860" h="894714">
                  <a:moveTo>
                    <a:pt x="138049" y="134790"/>
                  </a:moveTo>
                  <a:lnTo>
                    <a:pt x="119522" y="175256"/>
                  </a:lnTo>
                  <a:lnTo>
                    <a:pt x="118491" y="210101"/>
                  </a:lnTo>
                  <a:lnTo>
                    <a:pt x="118491" y="226369"/>
                  </a:lnTo>
                  <a:lnTo>
                    <a:pt x="118491" y="242613"/>
                  </a:lnTo>
                  <a:lnTo>
                    <a:pt x="118491" y="258857"/>
                  </a:lnTo>
                  <a:lnTo>
                    <a:pt x="118491" y="275125"/>
                  </a:lnTo>
                  <a:lnTo>
                    <a:pt x="118778" y="292840"/>
                  </a:lnTo>
                  <a:lnTo>
                    <a:pt x="126237" y="336720"/>
                  </a:lnTo>
                  <a:lnTo>
                    <a:pt x="131318" y="340657"/>
                  </a:lnTo>
                  <a:lnTo>
                    <a:pt x="138684" y="339260"/>
                  </a:lnTo>
                  <a:lnTo>
                    <a:pt x="157210" y="298652"/>
                  </a:lnTo>
                  <a:lnTo>
                    <a:pt x="158242" y="260774"/>
                  </a:lnTo>
                  <a:lnTo>
                    <a:pt x="158242" y="246106"/>
                  </a:lnTo>
                  <a:lnTo>
                    <a:pt x="158242" y="231437"/>
                  </a:lnTo>
                  <a:lnTo>
                    <a:pt x="158242" y="216769"/>
                  </a:lnTo>
                  <a:lnTo>
                    <a:pt x="158242" y="202100"/>
                  </a:lnTo>
                  <a:lnTo>
                    <a:pt x="157980" y="182340"/>
                  </a:lnTo>
                  <a:lnTo>
                    <a:pt x="151257" y="136822"/>
                  </a:lnTo>
                  <a:lnTo>
                    <a:pt x="145923" y="133266"/>
                  </a:lnTo>
                  <a:lnTo>
                    <a:pt x="138049" y="134790"/>
                  </a:lnTo>
                  <a:close/>
                </a:path>
                <a:path w="276860" h="894714">
                  <a:moveTo>
                    <a:pt x="137287" y="3472"/>
                  </a:moveTo>
                  <a:lnTo>
                    <a:pt x="202168" y="5028"/>
                  </a:lnTo>
                  <a:lnTo>
                    <a:pt x="243332" y="40683"/>
                  </a:lnTo>
                  <a:lnTo>
                    <a:pt x="265445" y="107342"/>
                  </a:lnTo>
                  <a:lnTo>
                    <a:pt x="270960" y="151215"/>
                  </a:lnTo>
                  <a:lnTo>
                    <a:pt x="272796" y="202100"/>
                  </a:lnTo>
                  <a:lnTo>
                    <a:pt x="272180" y="234390"/>
                  </a:lnTo>
                  <a:lnTo>
                    <a:pt x="267331" y="285253"/>
                  </a:lnTo>
                  <a:lnTo>
                    <a:pt x="248380" y="337276"/>
                  </a:lnTo>
                  <a:lnTo>
                    <a:pt x="223520" y="372534"/>
                  </a:lnTo>
                  <a:lnTo>
                    <a:pt x="235620" y="380799"/>
                  </a:lnTo>
                  <a:lnTo>
                    <a:pt x="263017" y="421429"/>
                  </a:lnTo>
                  <a:lnTo>
                    <a:pt x="273303" y="483262"/>
                  </a:lnTo>
                  <a:lnTo>
                    <a:pt x="275875" y="534283"/>
                  </a:lnTo>
                  <a:lnTo>
                    <a:pt x="276733" y="598721"/>
                  </a:lnTo>
                  <a:lnTo>
                    <a:pt x="276062" y="647201"/>
                  </a:lnTo>
                  <a:lnTo>
                    <a:pt x="274034" y="689193"/>
                  </a:lnTo>
                  <a:lnTo>
                    <a:pt x="265811" y="753661"/>
                  </a:lnTo>
                  <a:lnTo>
                    <a:pt x="249729" y="801620"/>
                  </a:lnTo>
                  <a:lnTo>
                    <a:pt x="223266" y="842815"/>
                  </a:lnTo>
                  <a:lnTo>
                    <a:pt x="186229" y="873898"/>
                  </a:lnTo>
                  <a:lnTo>
                    <a:pt x="138430" y="891456"/>
                  </a:lnTo>
                  <a:lnTo>
                    <a:pt x="113877" y="894474"/>
                  </a:lnTo>
                  <a:lnTo>
                    <a:pt x="92027" y="893218"/>
                  </a:lnTo>
                  <a:lnTo>
                    <a:pt x="56387" y="877740"/>
                  </a:lnTo>
                  <a:lnTo>
                    <a:pt x="30448" y="848006"/>
                  </a:lnTo>
                  <a:lnTo>
                    <a:pt x="13081" y="806747"/>
                  </a:lnTo>
                  <a:lnTo>
                    <a:pt x="3254" y="742469"/>
                  </a:lnTo>
                  <a:lnTo>
                    <a:pt x="811" y="697430"/>
                  </a:lnTo>
                  <a:lnTo>
                    <a:pt x="0" y="643806"/>
                  </a:lnTo>
                  <a:lnTo>
                    <a:pt x="404" y="606159"/>
                  </a:lnTo>
                  <a:lnTo>
                    <a:pt x="3643" y="538150"/>
                  </a:lnTo>
                  <a:lnTo>
                    <a:pt x="11451" y="479639"/>
                  </a:lnTo>
                  <a:lnTo>
                    <a:pt x="31783" y="429815"/>
                  </a:lnTo>
                  <a:lnTo>
                    <a:pt x="47117" y="408094"/>
                  </a:lnTo>
                  <a:lnTo>
                    <a:pt x="37022" y="399214"/>
                  </a:lnTo>
                  <a:lnTo>
                    <a:pt x="14859" y="354119"/>
                  </a:lnTo>
                  <a:lnTo>
                    <a:pt x="6746" y="308701"/>
                  </a:lnTo>
                  <a:lnTo>
                    <a:pt x="4063" y="250995"/>
                  </a:lnTo>
                  <a:lnTo>
                    <a:pt x="6137" y="198870"/>
                  </a:lnTo>
                  <a:lnTo>
                    <a:pt x="12366" y="152792"/>
                  </a:lnTo>
                  <a:lnTo>
                    <a:pt x="22762" y="112764"/>
                  </a:lnTo>
                  <a:lnTo>
                    <a:pt x="56151" y="50853"/>
                  </a:lnTo>
                  <a:lnTo>
                    <a:pt x="106114" y="13186"/>
                  </a:lnTo>
                  <a:lnTo>
                    <a:pt x="137287" y="3472"/>
                  </a:lnTo>
                  <a:close/>
                </a:path>
              </a:pathLst>
            </a:custGeom>
            <a:ln w="9153">
              <a:solidFill>
                <a:srgbClr val="CC99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020055" y="4928615"/>
              <a:ext cx="109727" cy="219456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992116" y="4907279"/>
              <a:ext cx="87757" cy="192024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987539" y="4902703"/>
              <a:ext cx="96910" cy="20117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30857" y="635012"/>
            <a:ext cx="5864860" cy="9378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20" dirty="0">
                <a:solidFill>
                  <a:srgbClr val="252525"/>
                </a:solidFill>
              </a:rPr>
              <a:t>Задача</a:t>
            </a:r>
            <a:r>
              <a:rPr spc="-40" dirty="0">
                <a:solidFill>
                  <a:srgbClr val="252525"/>
                </a:solidFill>
              </a:rPr>
              <a:t> </a:t>
            </a:r>
            <a:r>
              <a:rPr spc="20" dirty="0">
                <a:solidFill>
                  <a:srgbClr val="252525"/>
                </a:solidFill>
              </a:rPr>
              <a:t>№4,</a:t>
            </a:r>
            <a:r>
              <a:rPr spc="5" dirty="0">
                <a:solidFill>
                  <a:srgbClr val="252525"/>
                </a:solidFill>
              </a:rPr>
              <a:t> </a:t>
            </a:r>
            <a:r>
              <a:rPr spc="40" dirty="0">
                <a:solidFill>
                  <a:srgbClr val="252525"/>
                </a:solidFill>
              </a:rPr>
              <a:t>стр.63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221994" y="1755393"/>
          <a:ext cx="7315200" cy="2377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87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A42F0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A42F0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A42F0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7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CD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CD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CD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7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E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E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E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" y="722375"/>
            <a:ext cx="1369695" cy="502920"/>
          </a:xfrm>
          <a:custGeom>
            <a:avLst/>
            <a:gdLst/>
            <a:ahLst/>
            <a:cxnLst/>
            <a:rect l="l" t="t" r="r" b="b"/>
            <a:pathLst>
              <a:path w="1369695" h="502919">
                <a:moveTo>
                  <a:pt x="0" y="0"/>
                </a:moveTo>
                <a:lnTo>
                  <a:pt x="0" y="499744"/>
                </a:lnTo>
                <a:lnTo>
                  <a:pt x="1022527" y="502919"/>
                </a:lnTo>
                <a:lnTo>
                  <a:pt x="1123149" y="502919"/>
                </a:lnTo>
                <a:lnTo>
                  <a:pt x="1127798" y="498220"/>
                </a:lnTo>
                <a:lnTo>
                  <a:pt x="1129347" y="496696"/>
                </a:lnTo>
                <a:lnTo>
                  <a:pt x="1362456" y="266826"/>
                </a:lnTo>
                <a:lnTo>
                  <a:pt x="1369599" y="252618"/>
                </a:lnTo>
                <a:lnTo>
                  <a:pt x="1367813" y="245556"/>
                </a:lnTo>
                <a:lnTo>
                  <a:pt x="1362456" y="238505"/>
                </a:lnTo>
                <a:lnTo>
                  <a:pt x="1132801" y="11810"/>
                </a:lnTo>
                <a:lnTo>
                  <a:pt x="1127798" y="11810"/>
                </a:lnTo>
                <a:lnTo>
                  <a:pt x="1127798" y="7112"/>
                </a:lnTo>
                <a:lnTo>
                  <a:pt x="1123149" y="7112"/>
                </a:lnTo>
                <a:lnTo>
                  <a:pt x="1118323" y="2412"/>
                </a:lnTo>
                <a:lnTo>
                  <a:pt x="1022527" y="2412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455417" y="1709513"/>
            <a:ext cx="8176895" cy="3896360"/>
            <a:chOff x="455417" y="1709513"/>
            <a:chExt cx="8176895" cy="389636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4631" y="1737359"/>
              <a:ext cx="8147304" cy="386791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0027" y="1714089"/>
              <a:ext cx="8121616" cy="3841032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59993" y="1714089"/>
              <a:ext cx="8121650" cy="3841115"/>
            </a:xfrm>
            <a:custGeom>
              <a:avLst/>
              <a:gdLst/>
              <a:ahLst/>
              <a:cxnLst/>
              <a:rect l="l" t="t" r="r" b="b"/>
              <a:pathLst>
                <a:path w="8121650" h="3841115">
                  <a:moveTo>
                    <a:pt x="3487801" y="1888264"/>
                  </a:moveTo>
                  <a:lnTo>
                    <a:pt x="3487801" y="1888264"/>
                  </a:lnTo>
                  <a:lnTo>
                    <a:pt x="3487801" y="2508913"/>
                  </a:lnTo>
                  <a:lnTo>
                    <a:pt x="3518969" y="2502627"/>
                  </a:lnTo>
                  <a:lnTo>
                    <a:pt x="3550173" y="2496340"/>
                  </a:lnTo>
                  <a:lnTo>
                    <a:pt x="3581401" y="2490054"/>
                  </a:lnTo>
                  <a:lnTo>
                    <a:pt x="3612642" y="2483767"/>
                  </a:lnTo>
                  <a:lnTo>
                    <a:pt x="3636888" y="2473909"/>
                  </a:lnTo>
                  <a:lnTo>
                    <a:pt x="3675696" y="2426202"/>
                  </a:lnTo>
                  <a:lnTo>
                    <a:pt x="3690254" y="2388358"/>
                  </a:lnTo>
                  <a:lnTo>
                    <a:pt x="3701580" y="2341192"/>
                  </a:lnTo>
                  <a:lnTo>
                    <a:pt x="3709671" y="2284707"/>
                  </a:lnTo>
                  <a:lnTo>
                    <a:pt x="3714527" y="2218904"/>
                  </a:lnTo>
                  <a:lnTo>
                    <a:pt x="3716147" y="2143788"/>
                  </a:lnTo>
                  <a:lnTo>
                    <a:pt x="3714016" y="2064214"/>
                  </a:lnTo>
                  <a:lnTo>
                    <a:pt x="3707622" y="1997811"/>
                  </a:lnTo>
                  <a:lnTo>
                    <a:pt x="3696962" y="1944580"/>
                  </a:lnTo>
                  <a:lnTo>
                    <a:pt x="3682035" y="1904520"/>
                  </a:lnTo>
                  <a:lnTo>
                    <a:pt x="3639369" y="1863917"/>
                  </a:lnTo>
                  <a:lnTo>
                    <a:pt x="3611626" y="1863372"/>
                  </a:lnTo>
                  <a:lnTo>
                    <a:pt x="3580669" y="1869583"/>
                  </a:lnTo>
                  <a:lnTo>
                    <a:pt x="3549713" y="1875818"/>
                  </a:lnTo>
                  <a:lnTo>
                    <a:pt x="3518757" y="1882053"/>
                  </a:lnTo>
                  <a:lnTo>
                    <a:pt x="3487801" y="1888264"/>
                  </a:lnTo>
                  <a:close/>
                </a:path>
                <a:path w="8121650" h="3841115">
                  <a:moveTo>
                    <a:pt x="8038464" y="921667"/>
                  </a:moveTo>
                  <a:lnTo>
                    <a:pt x="8007107" y="943023"/>
                  </a:lnTo>
                  <a:lnTo>
                    <a:pt x="7975727" y="964403"/>
                  </a:lnTo>
                  <a:lnTo>
                    <a:pt x="7944346" y="985782"/>
                  </a:lnTo>
                  <a:lnTo>
                    <a:pt x="7885890" y="1029572"/>
                  </a:lnTo>
                  <a:lnTo>
                    <a:pt x="7842265" y="1088488"/>
                  </a:lnTo>
                  <a:lnTo>
                    <a:pt x="7825739" y="1124994"/>
                  </a:lnTo>
                  <a:lnTo>
                    <a:pt x="7806864" y="1203982"/>
                  </a:lnTo>
                  <a:lnTo>
                    <a:pt x="7800978" y="1256064"/>
                  </a:lnTo>
                  <a:lnTo>
                    <a:pt x="7797450" y="1316522"/>
                  </a:lnTo>
                  <a:lnTo>
                    <a:pt x="7796276" y="1385344"/>
                  </a:lnTo>
                  <a:lnTo>
                    <a:pt x="7797968" y="1448501"/>
                  </a:lnTo>
                  <a:lnTo>
                    <a:pt x="7803054" y="1504835"/>
                  </a:lnTo>
                  <a:lnTo>
                    <a:pt x="7811545" y="1554383"/>
                  </a:lnTo>
                  <a:lnTo>
                    <a:pt x="7823454" y="1597180"/>
                  </a:lnTo>
                  <a:lnTo>
                    <a:pt x="7855124" y="1653933"/>
                  </a:lnTo>
                  <a:lnTo>
                    <a:pt x="7895844" y="1666776"/>
                  </a:lnTo>
                  <a:lnTo>
                    <a:pt x="7925444" y="1651370"/>
                  </a:lnTo>
                  <a:lnTo>
                    <a:pt x="7952343" y="1617532"/>
                  </a:lnTo>
                  <a:lnTo>
                    <a:pt x="7976550" y="1565264"/>
                  </a:lnTo>
                  <a:lnTo>
                    <a:pt x="7998079" y="1494564"/>
                  </a:lnTo>
                  <a:lnTo>
                    <a:pt x="8007544" y="1453517"/>
                  </a:lnTo>
                  <a:lnTo>
                    <a:pt x="8015747" y="1410197"/>
                  </a:lnTo>
                  <a:lnTo>
                    <a:pt x="8022689" y="1364602"/>
                  </a:lnTo>
                  <a:lnTo>
                    <a:pt x="8028368" y="1316732"/>
                  </a:lnTo>
                  <a:lnTo>
                    <a:pt x="8032785" y="1266589"/>
                  </a:lnTo>
                  <a:lnTo>
                    <a:pt x="8035940" y="1214172"/>
                  </a:lnTo>
                  <a:lnTo>
                    <a:pt x="8037833" y="1159481"/>
                  </a:lnTo>
                  <a:lnTo>
                    <a:pt x="8038464" y="1102515"/>
                  </a:lnTo>
                  <a:lnTo>
                    <a:pt x="8038464" y="1057273"/>
                  </a:lnTo>
                  <a:lnTo>
                    <a:pt x="8038464" y="1012044"/>
                  </a:lnTo>
                  <a:lnTo>
                    <a:pt x="8038464" y="966838"/>
                  </a:lnTo>
                  <a:lnTo>
                    <a:pt x="8038464" y="921667"/>
                  </a:lnTo>
                  <a:close/>
                </a:path>
                <a:path w="8121650" h="3841115">
                  <a:moveTo>
                    <a:pt x="7229856" y="187226"/>
                  </a:moveTo>
                  <a:lnTo>
                    <a:pt x="7250640" y="183035"/>
                  </a:lnTo>
                  <a:lnTo>
                    <a:pt x="7271448" y="178844"/>
                  </a:lnTo>
                  <a:lnTo>
                    <a:pt x="7292256" y="174653"/>
                  </a:lnTo>
                  <a:lnTo>
                    <a:pt x="7313040" y="170462"/>
                  </a:lnTo>
                  <a:lnTo>
                    <a:pt x="7313040" y="222445"/>
                  </a:lnTo>
                  <a:lnTo>
                    <a:pt x="7313040" y="274428"/>
                  </a:lnTo>
                  <a:lnTo>
                    <a:pt x="7313040" y="1002185"/>
                  </a:lnTo>
                  <a:lnTo>
                    <a:pt x="7313803" y="1002058"/>
                  </a:lnTo>
                  <a:lnTo>
                    <a:pt x="7314437" y="1001931"/>
                  </a:lnTo>
                  <a:lnTo>
                    <a:pt x="7315073" y="1001804"/>
                  </a:lnTo>
                  <a:lnTo>
                    <a:pt x="7327201" y="953143"/>
                  </a:lnTo>
                  <a:lnTo>
                    <a:pt x="7339330" y="904484"/>
                  </a:lnTo>
                  <a:lnTo>
                    <a:pt x="7351458" y="855827"/>
                  </a:lnTo>
                  <a:lnTo>
                    <a:pt x="7363587" y="807172"/>
                  </a:lnTo>
                  <a:lnTo>
                    <a:pt x="7375715" y="758517"/>
                  </a:lnTo>
                  <a:lnTo>
                    <a:pt x="7387844" y="709864"/>
                  </a:lnTo>
                  <a:lnTo>
                    <a:pt x="7399972" y="661212"/>
                  </a:lnTo>
                  <a:lnTo>
                    <a:pt x="7412101" y="612560"/>
                  </a:lnTo>
                  <a:lnTo>
                    <a:pt x="7424229" y="563908"/>
                  </a:lnTo>
                  <a:lnTo>
                    <a:pt x="7436358" y="515257"/>
                  </a:lnTo>
                  <a:lnTo>
                    <a:pt x="7448486" y="466605"/>
                  </a:lnTo>
                  <a:lnTo>
                    <a:pt x="7460615" y="417952"/>
                  </a:lnTo>
                  <a:lnTo>
                    <a:pt x="7472743" y="369299"/>
                  </a:lnTo>
                  <a:lnTo>
                    <a:pt x="7484872" y="320645"/>
                  </a:lnTo>
                  <a:lnTo>
                    <a:pt x="7497000" y="271989"/>
                  </a:lnTo>
                  <a:lnTo>
                    <a:pt x="7509129" y="223332"/>
                  </a:lnTo>
                  <a:lnTo>
                    <a:pt x="7521257" y="174673"/>
                  </a:lnTo>
                  <a:lnTo>
                    <a:pt x="7533385" y="126012"/>
                  </a:lnTo>
                  <a:lnTo>
                    <a:pt x="7560647" y="120508"/>
                  </a:lnTo>
                  <a:lnTo>
                    <a:pt x="7587932" y="115027"/>
                  </a:lnTo>
                  <a:lnTo>
                    <a:pt x="7615217" y="109546"/>
                  </a:lnTo>
                  <a:lnTo>
                    <a:pt x="7642479" y="104041"/>
                  </a:lnTo>
                  <a:lnTo>
                    <a:pt x="7629786" y="152709"/>
                  </a:lnTo>
                  <a:lnTo>
                    <a:pt x="7617096" y="201377"/>
                  </a:lnTo>
                  <a:lnTo>
                    <a:pt x="7604407" y="250044"/>
                  </a:lnTo>
                  <a:lnTo>
                    <a:pt x="7591720" y="298712"/>
                  </a:lnTo>
                  <a:lnTo>
                    <a:pt x="7579034" y="347380"/>
                  </a:lnTo>
                  <a:lnTo>
                    <a:pt x="7566349" y="396048"/>
                  </a:lnTo>
                  <a:lnTo>
                    <a:pt x="7553664" y="444715"/>
                  </a:lnTo>
                  <a:lnTo>
                    <a:pt x="7540981" y="493383"/>
                  </a:lnTo>
                  <a:lnTo>
                    <a:pt x="7528297" y="542051"/>
                  </a:lnTo>
                  <a:lnTo>
                    <a:pt x="7515614" y="590719"/>
                  </a:lnTo>
                  <a:lnTo>
                    <a:pt x="7502930" y="639386"/>
                  </a:lnTo>
                  <a:lnTo>
                    <a:pt x="7490247" y="688054"/>
                  </a:lnTo>
                  <a:lnTo>
                    <a:pt x="7477562" y="736722"/>
                  </a:lnTo>
                  <a:lnTo>
                    <a:pt x="7464877" y="785390"/>
                  </a:lnTo>
                  <a:lnTo>
                    <a:pt x="7452191" y="834057"/>
                  </a:lnTo>
                  <a:lnTo>
                    <a:pt x="7439504" y="882725"/>
                  </a:lnTo>
                  <a:lnTo>
                    <a:pt x="7426815" y="931393"/>
                  </a:lnTo>
                  <a:lnTo>
                    <a:pt x="7414125" y="980061"/>
                  </a:lnTo>
                  <a:lnTo>
                    <a:pt x="7401433" y="1028728"/>
                  </a:lnTo>
                  <a:lnTo>
                    <a:pt x="7415868" y="1078027"/>
                  </a:lnTo>
                  <a:lnTo>
                    <a:pt x="7430304" y="1127327"/>
                  </a:lnTo>
                  <a:lnTo>
                    <a:pt x="7444739" y="1176629"/>
                  </a:lnTo>
                  <a:lnTo>
                    <a:pt x="7459175" y="1225933"/>
                  </a:lnTo>
                  <a:lnTo>
                    <a:pt x="7473611" y="1275238"/>
                  </a:lnTo>
                  <a:lnTo>
                    <a:pt x="7488046" y="1324544"/>
                  </a:lnTo>
                  <a:lnTo>
                    <a:pt x="7502482" y="1373851"/>
                  </a:lnTo>
                  <a:lnTo>
                    <a:pt x="7516918" y="1423159"/>
                  </a:lnTo>
                  <a:lnTo>
                    <a:pt x="7531353" y="1472466"/>
                  </a:lnTo>
                  <a:lnTo>
                    <a:pt x="7545789" y="1521774"/>
                  </a:lnTo>
                  <a:lnTo>
                    <a:pt x="7560225" y="1571081"/>
                  </a:lnTo>
                  <a:lnTo>
                    <a:pt x="7574660" y="1620388"/>
                  </a:lnTo>
                  <a:lnTo>
                    <a:pt x="7589096" y="1669694"/>
                  </a:lnTo>
                  <a:lnTo>
                    <a:pt x="7603532" y="1719000"/>
                  </a:lnTo>
                  <a:lnTo>
                    <a:pt x="7617967" y="1768303"/>
                  </a:lnTo>
                  <a:lnTo>
                    <a:pt x="7632403" y="1817606"/>
                  </a:lnTo>
                  <a:lnTo>
                    <a:pt x="7646839" y="1866906"/>
                  </a:lnTo>
                  <a:lnTo>
                    <a:pt x="7661275" y="1916204"/>
                  </a:lnTo>
                  <a:lnTo>
                    <a:pt x="7632108" y="1922110"/>
                  </a:lnTo>
                  <a:lnTo>
                    <a:pt x="7602918" y="1928015"/>
                  </a:lnTo>
                  <a:lnTo>
                    <a:pt x="7573728" y="1933921"/>
                  </a:lnTo>
                  <a:lnTo>
                    <a:pt x="7544561" y="1939826"/>
                  </a:lnTo>
                  <a:lnTo>
                    <a:pt x="7531070" y="1891215"/>
                  </a:lnTo>
                  <a:lnTo>
                    <a:pt x="7517578" y="1842604"/>
                  </a:lnTo>
                  <a:lnTo>
                    <a:pt x="7504085" y="1793993"/>
                  </a:lnTo>
                  <a:lnTo>
                    <a:pt x="7490592" y="1745382"/>
                  </a:lnTo>
                  <a:lnTo>
                    <a:pt x="7477099" y="1696771"/>
                  </a:lnTo>
                  <a:lnTo>
                    <a:pt x="7463605" y="1648160"/>
                  </a:lnTo>
                  <a:lnTo>
                    <a:pt x="7450109" y="1599548"/>
                  </a:lnTo>
                  <a:lnTo>
                    <a:pt x="7436613" y="1550937"/>
                  </a:lnTo>
                  <a:lnTo>
                    <a:pt x="7423116" y="1502326"/>
                  </a:lnTo>
                  <a:lnTo>
                    <a:pt x="7409617" y="1453715"/>
                  </a:lnTo>
                  <a:lnTo>
                    <a:pt x="7396116" y="1405104"/>
                  </a:lnTo>
                  <a:lnTo>
                    <a:pt x="7382614" y="1356493"/>
                  </a:lnTo>
                  <a:lnTo>
                    <a:pt x="7369110" y="1307882"/>
                  </a:lnTo>
                  <a:lnTo>
                    <a:pt x="7355604" y="1259271"/>
                  </a:lnTo>
                  <a:lnTo>
                    <a:pt x="7342096" y="1210659"/>
                  </a:lnTo>
                  <a:lnTo>
                    <a:pt x="7328586" y="1162048"/>
                  </a:lnTo>
                  <a:lnTo>
                    <a:pt x="7315073" y="1113437"/>
                  </a:lnTo>
                  <a:lnTo>
                    <a:pt x="7314437" y="1113564"/>
                  </a:lnTo>
                  <a:lnTo>
                    <a:pt x="7313803" y="1113818"/>
                  </a:lnTo>
                  <a:lnTo>
                    <a:pt x="7313040" y="1113945"/>
                  </a:lnTo>
                  <a:lnTo>
                    <a:pt x="7313040" y="1986435"/>
                  </a:lnTo>
                  <a:lnTo>
                    <a:pt x="7292256" y="1990626"/>
                  </a:lnTo>
                  <a:lnTo>
                    <a:pt x="7271448" y="1994817"/>
                  </a:lnTo>
                  <a:lnTo>
                    <a:pt x="7250640" y="1999008"/>
                  </a:lnTo>
                  <a:lnTo>
                    <a:pt x="7229856" y="2003199"/>
                  </a:lnTo>
                  <a:lnTo>
                    <a:pt x="7229856" y="237667"/>
                  </a:lnTo>
                  <a:lnTo>
                    <a:pt x="7229856" y="187226"/>
                  </a:lnTo>
                  <a:close/>
                </a:path>
                <a:path w="8121650" h="3841115">
                  <a:moveTo>
                    <a:pt x="6724269" y="289080"/>
                  </a:moveTo>
                  <a:lnTo>
                    <a:pt x="6773698" y="279127"/>
                  </a:lnTo>
                  <a:lnTo>
                    <a:pt x="6823118" y="269173"/>
                  </a:lnTo>
                  <a:lnTo>
                    <a:pt x="6872533" y="259219"/>
                  </a:lnTo>
                  <a:lnTo>
                    <a:pt x="6921944" y="249266"/>
                  </a:lnTo>
                  <a:lnTo>
                    <a:pt x="6971355" y="239312"/>
                  </a:lnTo>
                  <a:lnTo>
                    <a:pt x="7020770" y="229358"/>
                  </a:lnTo>
                  <a:lnTo>
                    <a:pt x="7070190" y="219405"/>
                  </a:lnTo>
                  <a:lnTo>
                    <a:pt x="7119620" y="209451"/>
                  </a:lnTo>
                  <a:lnTo>
                    <a:pt x="7119620" y="259072"/>
                  </a:lnTo>
                  <a:lnTo>
                    <a:pt x="7119620" y="308716"/>
                  </a:lnTo>
                  <a:lnTo>
                    <a:pt x="7119620" y="358380"/>
                  </a:lnTo>
                  <a:lnTo>
                    <a:pt x="7119620" y="408055"/>
                  </a:lnTo>
                  <a:lnTo>
                    <a:pt x="7119620" y="457736"/>
                  </a:lnTo>
                  <a:lnTo>
                    <a:pt x="7080662" y="465549"/>
                  </a:lnTo>
                  <a:lnTo>
                    <a:pt x="7041705" y="473373"/>
                  </a:lnTo>
                  <a:lnTo>
                    <a:pt x="7002748" y="481221"/>
                  </a:lnTo>
                  <a:lnTo>
                    <a:pt x="6963790" y="489105"/>
                  </a:lnTo>
                  <a:lnTo>
                    <a:pt x="6963790" y="539680"/>
                  </a:lnTo>
                  <a:lnTo>
                    <a:pt x="6963790" y="590253"/>
                  </a:lnTo>
                  <a:lnTo>
                    <a:pt x="6963790" y="2056793"/>
                  </a:lnTo>
                  <a:lnTo>
                    <a:pt x="6943006" y="2060984"/>
                  </a:lnTo>
                  <a:lnTo>
                    <a:pt x="6922198" y="2065175"/>
                  </a:lnTo>
                  <a:lnTo>
                    <a:pt x="6901390" y="2069366"/>
                  </a:lnTo>
                  <a:lnTo>
                    <a:pt x="6880606" y="2073557"/>
                  </a:lnTo>
                  <a:lnTo>
                    <a:pt x="6880606" y="505869"/>
                  </a:lnTo>
                  <a:lnTo>
                    <a:pt x="6841480" y="513755"/>
                  </a:lnTo>
                  <a:lnTo>
                    <a:pt x="6802389" y="521617"/>
                  </a:lnTo>
                  <a:lnTo>
                    <a:pt x="6763323" y="529479"/>
                  </a:lnTo>
                  <a:lnTo>
                    <a:pt x="6724269" y="537365"/>
                  </a:lnTo>
                  <a:lnTo>
                    <a:pt x="6724269" y="487696"/>
                  </a:lnTo>
                  <a:lnTo>
                    <a:pt x="6724269" y="438045"/>
                  </a:lnTo>
                  <a:lnTo>
                    <a:pt x="6724269" y="388400"/>
                  </a:lnTo>
                  <a:lnTo>
                    <a:pt x="6724269" y="338749"/>
                  </a:lnTo>
                  <a:lnTo>
                    <a:pt x="6724269" y="289080"/>
                  </a:lnTo>
                  <a:close/>
                </a:path>
                <a:path w="8121650" h="3841115">
                  <a:moveTo>
                    <a:pt x="6217158" y="391315"/>
                  </a:moveTo>
                  <a:lnTo>
                    <a:pt x="6240228" y="386648"/>
                  </a:lnTo>
                  <a:lnTo>
                    <a:pt x="6263322" y="381981"/>
                  </a:lnTo>
                  <a:lnTo>
                    <a:pt x="6286416" y="377313"/>
                  </a:lnTo>
                  <a:lnTo>
                    <a:pt x="6309486" y="372646"/>
                  </a:lnTo>
                  <a:lnTo>
                    <a:pt x="6314693" y="423361"/>
                  </a:lnTo>
                  <a:lnTo>
                    <a:pt x="6319900" y="474075"/>
                  </a:lnTo>
                  <a:lnTo>
                    <a:pt x="6325107" y="524788"/>
                  </a:lnTo>
                  <a:lnTo>
                    <a:pt x="6330314" y="575500"/>
                  </a:lnTo>
                  <a:lnTo>
                    <a:pt x="6335521" y="626211"/>
                  </a:lnTo>
                  <a:lnTo>
                    <a:pt x="6340728" y="676922"/>
                  </a:lnTo>
                  <a:lnTo>
                    <a:pt x="6345935" y="727632"/>
                  </a:lnTo>
                  <a:lnTo>
                    <a:pt x="6351142" y="778342"/>
                  </a:lnTo>
                  <a:lnTo>
                    <a:pt x="6356349" y="829051"/>
                  </a:lnTo>
                  <a:lnTo>
                    <a:pt x="6361556" y="879760"/>
                  </a:lnTo>
                  <a:lnTo>
                    <a:pt x="6366763" y="930469"/>
                  </a:lnTo>
                  <a:lnTo>
                    <a:pt x="6371970" y="981177"/>
                  </a:lnTo>
                  <a:lnTo>
                    <a:pt x="6377177" y="1031886"/>
                  </a:lnTo>
                  <a:lnTo>
                    <a:pt x="6382384" y="1082594"/>
                  </a:lnTo>
                  <a:lnTo>
                    <a:pt x="6387591" y="1133302"/>
                  </a:lnTo>
                  <a:lnTo>
                    <a:pt x="6392798" y="1184011"/>
                  </a:lnTo>
                  <a:lnTo>
                    <a:pt x="6398005" y="1234719"/>
                  </a:lnTo>
                  <a:lnTo>
                    <a:pt x="6403212" y="1285428"/>
                  </a:lnTo>
                  <a:lnTo>
                    <a:pt x="6408419" y="1336137"/>
                  </a:lnTo>
                  <a:lnTo>
                    <a:pt x="6413626" y="1386847"/>
                  </a:lnTo>
                  <a:lnTo>
                    <a:pt x="6418833" y="1437557"/>
                  </a:lnTo>
                  <a:lnTo>
                    <a:pt x="6424040" y="1488268"/>
                  </a:lnTo>
                  <a:lnTo>
                    <a:pt x="6429247" y="1538979"/>
                  </a:lnTo>
                  <a:lnTo>
                    <a:pt x="6434454" y="1589692"/>
                  </a:lnTo>
                  <a:lnTo>
                    <a:pt x="6439661" y="1640405"/>
                  </a:lnTo>
                  <a:lnTo>
                    <a:pt x="6444868" y="1691118"/>
                  </a:lnTo>
                  <a:lnTo>
                    <a:pt x="6450076" y="1741833"/>
                  </a:lnTo>
                  <a:lnTo>
                    <a:pt x="6454076" y="1788903"/>
                  </a:lnTo>
                  <a:lnTo>
                    <a:pt x="6457076" y="1828183"/>
                  </a:lnTo>
                  <a:lnTo>
                    <a:pt x="6460744" y="1877977"/>
                  </a:lnTo>
                  <a:lnTo>
                    <a:pt x="6461759" y="1877723"/>
                  </a:lnTo>
                  <a:lnTo>
                    <a:pt x="6462776" y="1877596"/>
                  </a:lnTo>
                  <a:lnTo>
                    <a:pt x="6463791" y="1877342"/>
                  </a:lnTo>
                  <a:lnTo>
                    <a:pt x="6465415" y="1852649"/>
                  </a:lnTo>
                  <a:lnTo>
                    <a:pt x="6467633" y="1821621"/>
                  </a:lnTo>
                  <a:lnTo>
                    <a:pt x="6473952" y="1740563"/>
                  </a:lnTo>
                  <a:lnTo>
                    <a:pt x="6479231" y="1689455"/>
                  </a:lnTo>
                  <a:lnTo>
                    <a:pt x="6484511" y="1638348"/>
                  </a:lnTo>
                  <a:lnTo>
                    <a:pt x="6489790" y="1587242"/>
                  </a:lnTo>
                  <a:lnTo>
                    <a:pt x="6495069" y="1536137"/>
                  </a:lnTo>
                  <a:lnTo>
                    <a:pt x="6500349" y="1485033"/>
                  </a:lnTo>
                  <a:lnTo>
                    <a:pt x="6505628" y="1433929"/>
                  </a:lnTo>
                  <a:lnTo>
                    <a:pt x="6510907" y="1382826"/>
                  </a:lnTo>
                  <a:lnTo>
                    <a:pt x="6516185" y="1331724"/>
                  </a:lnTo>
                  <a:lnTo>
                    <a:pt x="6521463" y="1280623"/>
                  </a:lnTo>
                  <a:lnTo>
                    <a:pt x="6526741" y="1229522"/>
                  </a:lnTo>
                  <a:lnTo>
                    <a:pt x="6532019" y="1178422"/>
                  </a:lnTo>
                  <a:lnTo>
                    <a:pt x="6537296" y="1127322"/>
                  </a:lnTo>
                  <a:lnTo>
                    <a:pt x="6542573" y="1076223"/>
                  </a:lnTo>
                  <a:lnTo>
                    <a:pt x="6547850" y="1025125"/>
                  </a:lnTo>
                  <a:lnTo>
                    <a:pt x="6553126" y="974027"/>
                  </a:lnTo>
                  <a:lnTo>
                    <a:pt x="6558401" y="922929"/>
                  </a:lnTo>
                  <a:lnTo>
                    <a:pt x="6563676" y="871832"/>
                  </a:lnTo>
                  <a:lnTo>
                    <a:pt x="6568950" y="820735"/>
                  </a:lnTo>
                  <a:lnTo>
                    <a:pt x="6574224" y="769639"/>
                  </a:lnTo>
                  <a:lnTo>
                    <a:pt x="6579497" y="718543"/>
                  </a:lnTo>
                  <a:lnTo>
                    <a:pt x="6584769" y="667447"/>
                  </a:lnTo>
                  <a:lnTo>
                    <a:pt x="6590040" y="616351"/>
                  </a:lnTo>
                  <a:lnTo>
                    <a:pt x="6595311" y="565256"/>
                  </a:lnTo>
                  <a:lnTo>
                    <a:pt x="6600581" y="514161"/>
                  </a:lnTo>
                  <a:lnTo>
                    <a:pt x="6605850" y="463066"/>
                  </a:lnTo>
                  <a:lnTo>
                    <a:pt x="6611119" y="411971"/>
                  </a:lnTo>
                  <a:lnTo>
                    <a:pt x="6616386" y="360876"/>
                  </a:lnTo>
                  <a:lnTo>
                    <a:pt x="6621653" y="309781"/>
                  </a:lnTo>
                  <a:lnTo>
                    <a:pt x="6643254" y="305402"/>
                  </a:lnTo>
                  <a:lnTo>
                    <a:pt x="6664833" y="301034"/>
                  </a:lnTo>
                  <a:lnTo>
                    <a:pt x="6686411" y="296690"/>
                  </a:lnTo>
                  <a:lnTo>
                    <a:pt x="6708012" y="292382"/>
                  </a:lnTo>
                  <a:lnTo>
                    <a:pt x="6702448" y="342497"/>
                  </a:lnTo>
                  <a:lnTo>
                    <a:pt x="6696885" y="392612"/>
                  </a:lnTo>
                  <a:lnTo>
                    <a:pt x="6691321" y="442727"/>
                  </a:lnTo>
                  <a:lnTo>
                    <a:pt x="6685758" y="492841"/>
                  </a:lnTo>
                  <a:lnTo>
                    <a:pt x="6680195" y="542956"/>
                  </a:lnTo>
                  <a:lnTo>
                    <a:pt x="6674633" y="593071"/>
                  </a:lnTo>
                  <a:lnTo>
                    <a:pt x="6669071" y="643186"/>
                  </a:lnTo>
                  <a:lnTo>
                    <a:pt x="6663509" y="693301"/>
                  </a:lnTo>
                  <a:lnTo>
                    <a:pt x="6657948" y="743415"/>
                  </a:lnTo>
                  <a:lnTo>
                    <a:pt x="6652386" y="793530"/>
                  </a:lnTo>
                  <a:lnTo>
                    <a:pt x="6646825" y="843645"/>
                  </a:lnTo>
                  <a:lnTo>
                    <a:pt x="6641264" y="893760"/>
                  </a:lnTo>
                  <a:lnTo>
                    <a:pt x="6635703" y="943875"/>
                  </a:lnTo>
                  <a:lnTo>
                    <a:pt x="6630143" y="993989"/>
                  </a:lnTo>
                  <a:lnTo>
                    <a:pt x="6624582" y="1044104"/>
                  </a:lnTo>
                  <a:lnTo>
                    <a:pt x="6619022" y="1094219"/>
                  </a:lnTo>
                  <a:lnTo>
                    <a:pt x="6613462" y="1144334"/>
                  </a:lnTo>
                  <a:lnTo>
                    <a:pt x="6607902" y="1194448"/>
                  </a:lnTo>
                  <a:lnTo>
                    <a:pt x="6602342" y="1244563"/>
                  </a:lnTo>
                  <a:lnTo>
                    <a:pt x="6596782" y="1294678"/>
                  </a:lnTo>
                  <a:lnTo>
                    <a:pt x="6591222" y="1344793"/>
                  </a:lnTo>
                  <a:lnTo>
                    <a:pt x="6585662" y="1394908"/>
                  </a:lnTo>
                  <a:lnTo>
                    <a:pt x="6580102" y="1445022"/>
                  </a:lnTo>
                  <a:lnTo>
                    <a:pt x="6574542" y="1495137"/>
                  </a:lnTo>
                  <a:lnTo>
                    <a:pt x="6568982" y="1545252"/>
                  </a:lnTo>
                  <a:lnTo>
                    <a:pt x="6563422" y="1595367"/>
                  </a:lnTo>
                  <a:lnTo>
                    <a:pt x="6557862" y="1645482"/>
                  </a:lnTo>
                  <a:lnTo>
                    <a:pt x="6552302" y="1695596"/>
                  </a:lnTo>
                  <a:lnTo>
                    <a:pt x="6546741" y="1745711"/>
                  </a:lnTo>
                  <a:lnTo>
                    <a:pt x="6541181" y="1795826"/>
                  </a:lnTo>
                  <a:lnTo>
                    <a:pt x="6535620" y="1845941"/>
                  </a:lnTo>
                  <a:lnTo>
                    <a:pt x="6530059" y="1896056"/>
                  </a:lnTo>
                  <a:lnTo>
                    <a:pt x="6524498" y="1946170"/>
                  </a:lnTo>
                  <a:lnTo>
                    <a:pt x="6518936" y="1996285"/>
                  </a:lnTo>
                  <a:lnTo>
                    <a:pt x="6513375" y="2046400"/>
                  </a:lnTo>
                  <a:lnTo>
                    <a:pt x="6507813" y="2096515"/>
                  </a:lnTo>
                  <a:lnTo>
                    <a:pt x="6502251" y="2146629"/>
                  </a:lnTo>
                  <a:lnTo>
                    <a:pt x="6496689" y="2196744"/>
                  </a:lnTo>
                  <a:lnTo>
                    <a:pt x="6491126" y="2246859"/>
                  </a:lnTo>
                  <a:lnTo>
                    <a:pt x="6485563" y="2296974"/>
                  </a:lnTo>
                  <a:lnTo>
                    <a:pt x="6479999" y="2347089"/>
                  </a:lnTo>
                  <a:lnTo>
                    <a:pt x="6474436" y="2397203"/>
                  </a:lnTo>
                  <a:lnTo>
                    <a:pt x="6468872" y="2447318"/>
                  </a:lnTo>
                  <a:lnTo>
                    <a:pt x="6458745" y="2532788"/>
                  </a:lnTo>
                  <a:lnTo>
                    <a:pt x="6448001" y="2611711"/>
                  </a:lnTo>
                  <a:lnTo>
                    <a:pt x="6436641" y="2684085"/>
                  </a:lnTo>
                  <a:lnTo>
                    <a:pt x="6424665" y="2749911"/>
                  </a:lnTo>
                  <a:lnTo>
                    <a:pt x="6412074" y="2809186"/>
                  </a:lnTo>
                  <a:lnTo>
                    <a:pt x="6398869" y="2861911"/>
                  </a:lnTo>
                  <a:lnTo>
                    <a:pt x="6385051" y="2908086"/>
                  </a:lnTo>
                  <a:lnTo>
                    <a:pt x="6370619" y="2947708"/>
                  </a:lnTo>
                  <a:lnTo>
                    <a:pt x="6339921" y="3007295"/>
                  </a:lnTo>
                  <a:lnTo>
                    <a:pt x="6306779" y="3040667"/>
                  </a:lnTo>
                  <a:lnTo>
                    <a:pt x="6273674" y="3049207"/>
                  </a:lnTo>
                  <a:lnTo>
                    <a:pt x="6259401" y="3047774"/>
                  </a:lnTo>
                  <a:lnTo>
                    <a:pt x="6246485" y="3043198"/>
                  </a:lnTo>
                  <a:lnTo>
                    <a:pt x="6234937" y="3035455"/>
                  </a:lnTo>
                  <a:lnTo>
                    <a:pt x="6234937" y="2983272"/>
                  </a:lnTo>
                  <a:lnTo>
                    <a:pt x="6234937" y="2931114"/>
                  </a:lnTo>
                  <a:lnTo>
                    <a:pt x="6234937" y="2878974"/>
                  </a:lnTo>
                  <a:lnTo>
                    <a:pt x="6234937" y="2826846"/>
                  </a:lnTo>
                  <a:lnTo>
                    <a:pt x="6234937" y="2774724"/>
                  </a:lnTo>
                  <a:lnTo>
                    <a:pt x="6248084" y="2786033"/>
                  </a:lnTo>
                  <a:lnTo>
                    <a:pt x="6260671" y="2793473"/>
                  </a:lnTo>
                  <a:lnTo>
                    <a:pt x="6272710" y="2797031"/>
                  </a:lnTo>
                  <a:lnTo>
                    <a:pt x="6284213" y="2796695"/>
                  </a:lnTo>
                  <a:lnTo>
                    <a:pt x="6322647" y="2759828"/>
                  </a:lnTo>
                  <a:lnTo>
                    <a:pt x="6339252" y="2720035"/>
                  </a:lnTo>
                  <a:lnTo>
                    <a:pt x="6354111" y="2666008"/>
                  </a:lnTo>
                  <a:lnTo>
                    <a:pt x="6367219" y="2597749"/>
                  </a:lnTo>
                  <a:lnTo>
                    <a:pt x="6378575" y="2515263"/>
                  </a:lnTo>
                  <a:lnTo>
                    <a:pt x="6384508" y="2464917"/>
                  </a:lnTo>
                  <a:lnTo>
                    <a:pt x="6390443" y="2414570"/>
                  </a:lnTo>
                  <a:lnTo>
                    <a:pt x="6396383" y="2364224"/>
                  </a:lnTo>
                  <a:lnTo>
                    <a:pt x="6402329" y="2313878"/>
                  </a:lnTo>
                  <a:lnTo>
                    <a:pt x="6408284" y="2263531"/>
                  </a:lnTo>
                  <a:lnTo>
                    <a:pt x="6414251" y="2213185"/>
                  </a:lnTo>
                  <a:lnTo>
                    <a:pt x="6420231" y="2162838"/>
                  </a:lnTo>
                  <a:lnTo>
                    <a:pt x="6414428" y="2112220"/>
                  </a:lnTo>
                  <a:lnTo>
                    <a:pt x="6408626" y="2061601"/>
                  </a:lnTo>
                  <a:lnTo>
                    <a:pt x="6402824" y="2010983"/>
                  </a:lnTo>
                  <a:lnTo>
                    <a:pt x="6397022" y="1960364"/>
                  </a:lnTo>
                  <a:lnTo>
                    <a:pt x="6391220" y="1909746"/>
                  </a:lnTo>
                  <a:lnTo>
                    <a:pt x="6385418" y="1859127"/>
                  </a:lnTo>
                  <a:lnTo>
                    <a:pt x="6379616" y="1808509"/>
                  </a:lnTo>
                  <a:lnTo>
                    <a:pt x="6373814" y="1757891"/>
                  </a:lnTo>
                  <a:lnTo>
                    <a:pt x="6368012" y="1707273"/>
                  </a:lnTo>
                  <a:lnTo>
                    <a:pt x="6362210" y="1656655"/>
                  </a:lnTo>
                  <a:lnTo>
                    <a:pt x="6356408" y="1606038"/>
                  </a:lnTo>
                  <a:lnTo>
                    <a:pt x="6350605" y="1555421"/>
                  </a:lnTo>
                  <a:lnTo>
                    <a:pt x="6344803" y="1504803"/>
                  </a:lnTo>
                  <a:lnTo>
                    <a:pt x="6339001" y="1454186"/>
                  </a:lnTo>
                  <a:lnTo>
                    <a:pt x="6333199" y="1403570"/>
                  </a:lnTo>
                  <a:lnTo>
                    <a:pt x="6327397" y="1352953"/>
                  </a:lnTo>
                  <a:lnTo>
                    <a:pt x="6321595" y="1302337"/>
                  </a:lnTo>
                  <a:lnTo>
                    <a:pt x="6315793" y="1251721"/>
                  </a:lnTo>
                  <a:lnTo>
                    <a:pt x="6309991" y="1201106"/>
                  </a:lnTo>
                  <a:lnTo>
                    <a:pt x="6304189" y="1150491"/>
                  </a:lnTo>
                  <a:lnTo>
                    <a:pt x="6298387" y="1099876"/>
                  </a:lnTo>
                  <a:lnTo>
                    <a:pt x="6292585" y="1049261"/>
                  </a:lnTo>
                  <a:lnTo>
                    <a:pt x="6286783" y="998647"/>
                  </a:lnTo>
                  <a:lnTo>
                    <a:pt x="6280980" y="948033"/>
                  </a:lnTo>
                  <a:lnTo>
                    <a:pt x="6275178" y="897420"/>
                  </a:lnTo>
                  <a:lnTo>
                    <a:pt x="6269376" y="846807"/>
                  </a:lnTo>
                  <a:lnTo>
                    <a:pt x="6263574" y="796195"/>
                  </a:lnTo>
                  <a:lnTo>
                    <a:pt x="6257772" y="745583"/>
                  </a:lnTo>
                  <a:lnTo>
                    <a:pt x="6251970" y="694972"/>
                  </a:lnTo>
                  <a:lnTo>
                    <a:pt x="6246168" y="644361"/>
                  </a:lnTo>
                  <a:lnTo>
                    <a:pt x="6240366" y="593751"/>
                  </a:lnTo>
                  <a:lnTo>
                    <a:pt x="6234564" y="543141"/>
                  </a:lnTo>
                  <a:lnTo>
                    <a:pt x="6228762" y="492532"/>
                  </a:lnTo>
                  <a:lnTo>
                    <a:pt x="6222960" y="441923"/>
                  </a:lnTo>
                  <a:lnTo>
                    <a:pt x="6217158" y="391315"/>
                  </a:lnTo>
                  <a:close/>
                </a:path>
                <a:path w="8121650" h="3841115">
                  <a:moveTo>
                    <a:pt x="5691378" y="497233"/>
                  </a:moveTo>
                  <a:lnTo>
                    <a:pt x="5712217" y="493042"/>
                  </a:lnTo>
                  <a:lnTo>
                    <a:pt x="5733034" y="488851"/>
                  </a:lnTo>
                  <a:lnTo>
                    <a:pt x="5753850" y="484660"/>
                  </a:lnTo>
                  <a:lnTo>
                    <a:pt x="5774690" y="480469"/>
                  </a:lnTo>
                  <a:lnTo>
                    <a:pt x="5774690" y="530126"/>
                  </a:lnTo>
                  <a:lnTo>
                    <a:pt x="5774690" y="579783"/>
                  </a:lnTo>
                  <a:lnTo>
                    <a:pt x="5774690" y="1225324"/>
                  </a:lnTo>
                  <a:lnTo>
                    <a:pt x="5827650" y="1214594"/>
                  </a:lnTo>
                  <a:lnTo>
                    <a:pt x="5880616" y="1203889"/>
                  </a:lnTo>
                  <a:lnTo>
                    <a:pt x="5933594" y="1193201"/>
                  </a:lnTo>
                  <a:lnTo>
                    <a:pt x="5986591" y="1182526"/>
                  </a:lnTo>
                  <a:lnTo>
                    <a:pt x="6039611" y="1171857"/>
                  </a:lnTo>
                  <a:lnTo>
                    <a:pt x="6039611" y="1122200"/>
                  </a:lnTo>
                  <a:lnTo>
                    <a:pt x="6039611" y="427002"/>
                  </a:lnTo>
                  <a:lnTo>
                    <a:pt x="6060396" y="422811"/>
                  </a:lnTo>
                  <a:lnTo>
                    <a:pt x="6081204" y="418620"/>
                  </a:lnTo>
                  <a:lnTo>
                    <a:pt x="6102012" y="414429"/>
                  </a:lnTo>
                  <a:lnTo>
                    <a:pt x="6122797" y="410238"/>
                  </a:lnTo>
                  <a:lnTo>
                    <a:pt x="6122797" y="2226211"/>
                  </a:lnTo>
                  <a:lnTo>
                    <a:pt x="6102012" y="2230404"/>
                  </a:lnTo>
                  <a:lnTo>
                    <a:pt x="6081204" y="2234609"/>
                  </a:lnTo>
                  <a:lnTo>
                    <a:pt x="6060396" y="2238838"/>
                  </a:lnTo>
                  <a:lnTo>
                    <a:pt x="6039611" y="2243102"/>
                  </a:lnTo>
                  <a:lnTo>
                    <a:pt x="6039611" y="2191550"/>
                  </a:lnTo>
                  <a:lnTo>
                    <a:pt x="6039611" y="1418364"/>
                  </a:lnTo>
                  <a:lnTo>
                    <a:pt x="5986591" y="1429033"/>
                  </a:lnTo>
                  <a:lnTo>
                    <a:pt x="5933594" y="1439708"/>
                  </a:lnTo>
                  <a:lnTo>
                    <a:pt x="5880616" y="1450396"/>
                  </a:lnTo>
                  <a:lnTo>
                    <a:pt x="5827650" y="1461101"/>
                  </a:lnTo>
                  <a:lnTo>
                    <a:pt x="5774690" y="1471831"/>
                  </a:lnTo>
                  <a:lnTo>
                    <a:pt x="5774690" y="1523362"/>
                  </a:lnTo>
                  <a:lnTo>
                    <a:pt x="5774690" y="1574892"/>
                  </a:lnTo>
                  <a:lnTo>
                    <a:pt x="5774690" y="2296442"/>
                  </a:lnTo>
                  <a:lnTo>
                    <a:pt x="5753850" y="2300633"/>
                  </a:lnTo>
                  <a:lnTo>
                    <a:pt x="5733033" y="2304824"/>
                  </a:lnTo>
                  <a:lnTo>
                    <a:pt x="5712217" y="2309015"/>
                  </a:lnTo>
                  <a:lnTo>
                    <a:pt x="5691378" y="2313206"/>
                  </a:lnTo>
                  <a:lnTo>
                    <a:pt x="5691378" y="547674"/>
                  </a:lnTo>
                  <a:lnTo>
                    <a:pt x="5691378" y="497233"/>
                  </a:lnTo>
                  <a:close/>
                </a:path>
                <a:path w="8121650" h="3841115">
                  <a:moveTo>
                    <a:pt x="5088508" y="618645"/>
                  </a:moveTo>
                  <a:lnTo>
                    <a:pt x="5107557" y="614835"/>
                  </a:lnTo>
                  <a:lnTo>
                    <a:pt x="5126593" y="611025"/>
                  </a:lnTo>
                  <a:lnTo>
                    <a:pt x="5145605" y="607215"/>
                  </a:lnTo>
                  <a:lnTo>
                    <a:pt x="5164582" y="603405"/>
                  </a:lnTo>
                  <a:lnTo>
                    <a:pt x="5164582" y="654514"/>
                  </a:lnTo>
                  <a:lnTo>
                    <a:pt x="5164582" y="2034568"/>
                  </a:lnTo>
                  <a:lnTo>
                    <a:pt x="5168530" y="2003469"/>
                  </a:lnTo>
                  <a:lnTo>
                    <a:pt x="5174265" y="1962940"/>
                  </a:lnTo>
                  <a:lnTo>
                    <a:pt x="5181762" y="1912982"/>
                  </a:lnTo>
                  <a:lnTo>
                    <a:pt x="5190998" y="1853593"/>
                  </a:lnTo>
                  <a:lnTo>
                    <a:pt x="5200493" y="1803389"/>
                  </a:lnTo>
                  <a:lnTo>
                    <a:pt x="5209987" y="1753185"/>
                  </a:lnTo>
                  <a:lnTo>
                    <a:pt x="5219480" y="1702981"/>
                  </a:lnTo>
                  <a:lnTo>
                    <a:pt x="5228972" y="1652777"/>
                  </a:lnTo>
                  <a:lnTo>
                    <a:pt x="5238464" y="1602573"/>
                  </a:lnTo>
                  <a:lnTo>
                    <a:pt x="5247954" y="1552369"/>
                  </a:lnTo>
                  <a:lnTo>
                    <a:pt x="5257445" y="1502165"/>
                  </a:lnTo>
                  <a:lnTo>
                    <a:pt x="5266934" y="1451961"/>
                  </a:lnTo>
                  <a:lnTo>
                    <a:pt x="5276424" y="1401757"/>
                  </a:lnTo>
                  <a:lnTo>
                    <a:pt x="5285913" y="1351552"/>
                  </a:lnTo>
                  <a:lnTo>
                    <a:pt x="5295401" y="1301348"/>
                  </a:lnTo>
                  <a:lnTo>
                    <a:pt x="5304890" y="1251144"/>
                  </a:lnTo>
                  <a:lnTo>
                    <a:pt x="5314378" y="1200940"/>
                  </a:lnTo>
                  <a:lnTo>
                    <a:pt x="5323866" y="1150736"/>
                  </a:lnTo>
                  <a:lnTo>
                    <a:pt x="5333355" y="1100532"/>
                  </a:lnTo>
                  <a:lnTo>
                    <a:pt x="5342843" y="1050328"/>
                  </a:lnTo>
                  <a:lnTo>
                    <a:pt x="5352332" y="1000124"/>
                  </a:lnTo>
                  <a:lnTo>
                    <a:pt x="5361822" y="949920"/>
                  </a:lnTo>
                  <a:lnTo>
                    <a:pt x="5371311" y="899716"/>
                  </a:lnTo>
                  <a:lnTo>
                    <a:pt x="5380802" y="849512"/>
                  </a:lnTo>
                  <a:lnTo>
                    <a:pt x="5390292" y="799308"/>
                  </a:lnTo>
                  <a:lnTo>
                    <a:pt x="5399784" y="749104"/>
                  </a:lnTo>
                  <a:lnTo>
                    <a:pt x="5409276" y="698899"/>
                  </a:lnTo>
                  <a:lnTo>
                    <a:pt x="5418769" y="648695"/>
                  </a:lnTo>
                  <a:lnTo>
                    <a:pt x="5428263" y="598491"/>
                  </a:lnTo>
                  <a:lnTo>
                    <a:pt x="5437758" y="548287"/>
                  </a:lnTo>
                  <a:lnTo>
                    <a:pt x="5459287" y="543979"/>
                  </a:lnTo>
                  <a:lnTo>
                    <a:pt x="5480827" y="539635"/>
                  </a:lnTo>
                  <a:lnTo>
                    <a:pt x="5502392" y="535268"/>
                  </a:lnTo>
                  <a:lnTo>
                    <a:pt x="5523992" y="530888"/>
                  </a:lnTo>
                  <a:lnTo>
                    <a:pt x="5523992" y="581339"/>
                  </a:lnTo>
                  <a:lnTo>
                    <a:pt x="5523992" y="2346988"/>
                  </a:lnTo>
                  <a:lnTo>
                    <a:pt x="5505225" y="2350725"/>
                  </a:lnTo>
                  <a:lnTo>
                    <a:pt x="5486447" y="2354497"/>
                  </a:lnTo>
                  <a:lnTo>
                    <a:pt x="5467645" y="2358293"/>
                  </a:lnTo>
                  <a:lnTo>
                    <a:pt x="5448808" y="2362101"/>
                  </a:lnTo>
                  <a:lnTo>
                    <a:pt x="5448808" y="2312138"/>
                  </a:lnTo>
                  <a:lnTo>
                    <a:pt x="5448808" y="913158"/>
                  </a:lnTo>
                  <a:lnTo>
                    <a:pt x="5442545" y="956445"/>
                  </a:lnTo>
                  <a:lnTo>
                    <a:pt x="5434806" y="1007805"/>
                  </a:lnTo>
                  <a:lnTo>
                    <a:pt x="5425590" y="1067213"/>
                  </a:lnTo>
                  <a:lnTo>
                    <a:pt x="5414899" y="1134646"/>
                  </a:lnTo>
                  <a:lnTo>
                    <a:pt x="5405666" y="1183972"/>
                  </a:lnTo>
                  <a:lnTo>
                    <a:pt x="5396433" y="1233298"/>
                  </a:lnTo>
                  <a:lnTo>
                    <a:pt x="5387198" y="1282626"/>
                  </a:lnTo>
                  <a:lnTo>
                    <a:pt x="5377963" y="1331954"/>
                  </a:lnTo>
                  <a:lnTo>
                    <a:pt x="5368727" y="1381284"/>
                  </a:lnTo>
                  <a:lnTo>
                    <a:pt x="5359490" y="1430614"/>
                  </a:lnTo>
                  <a:lnTo>
                    <a:pt x="5350252" y="1479945"/>
                  </a:lnTo>
                  <a:lnTo>
                    <a:pt x="5341014" y="1529277"/>
                  </a:lnTo>
                  <a:lnTo>
                    <a:pt x="5331776" y="1578610"/>
                  </a:lnTo>
                  <a:lnTo>
                    <a:pt x="5322537" y="1627944"/>
                  </a:lnTo>
                  <a:lnTo>
                    <a:pt x="5313298" y="1677278"/>
                  </a:lnTo>
                  <a:lnTo>
                    <a:pt x="5304059" y="1726613"/>
                  </a:lnTo>
                  <a:lnTo>
                    <a:pt x="5294820" y="1775949"/>
                  </a:lnTo>
                  <a:lnTo>
                    <a:pt x="5285581" y="1825285"/>
                  </a:lnTo>
                  <a:lnTo>
                    <a:pt x="5276342" y="1874621"/>
                  </a:lnTo>
                  <a:lnTo>
                    <a:pt x="5267103" y="1923958"/>
                  </a:lnTo>
                  <a:lnTo>
                    <a:pt x="5257864" y="1973296"/>
                  </a:lnTo>
                  <a:lnTo>
                    <a:pt x="5248626" y="2022634"/>
                  </a:lnTo>
                  <a:lnTo>
                    <a:pt x="5239388" y="2071972"/>
                  </a:lnTo>
                  <a:lnTo>
                    <a:pt x="5230150" y="2121311"/>
                  </a:lnTo>
                  <a:lnTo>
                    <a:pt x="5220913" y="2170650"/>
                  </a:lnTo>
                  <a:lnTo>
                    <a:pt x="5211677" y="2219989"/>
                  </a:lnTo>
                  <a:lnTo>
                    <a:pt x="5202442" y="2269328"/>
                  </a:lnTo>
                  <a:lnTo>
                    <a:pt x="5193207" y="2318667"/>
                  </a:lnTo>
                  <a:lnTo>
                    <a:pt x="5183974" y="2368007"/>
                  </a:lnTo>
                  <a:lnTo>
                    <a:pt x="5174742" y="2417346"/>
                  </a:lnTo>
                  <a:lnTo>
                    <a:pt x="5153195" y="2421654"/>
                  </a:lnTo>
                  <a:lnTo>
                    <a:pt x="5131625" y="2425998"/>
                  </a:lnTo>
                  <a:lnTo>
                    <a:pt x="5110055" y="2430366"/>
                  </a:lnTo>
                  <a:lnTo>
                    <a:pt x="5088508" y="2434745"/>
                  </a:lnTo>
                  <a:lnTo>
                    <a:pt x="5088508" y="2384295"/>
                  </a:lnTo>
                  <a:lnTo>
                    <a:pt x="5088508" y="669096"/>
                  </a:lnTo>
                  <a:lnTo>
                    <a:pt x="5088508" y="618645"/>
                  </a:lnTo>
                  <a:close/>
                </a:path>
                <a:path w="8121650" h="3841115">
                  <a:moveTo>
                    <a:pt x="4360799" y="765330"/>
                  </a:moveTo>
                  <a:lnTo>
                    <a:pt x="4387353" y="759996"/>
                  </a:lnTo>
                  <a:lnTo>
                    <a:pt x="4413884" y="754662"/>
                  </a:lnTo>
                  <a:lnTo>
                    <a:pt x="4440416" y="749328"/>
                  </a:lnTo>
                  <a:lnTo>
                    <a:pt x="4466971" y="743994"/>
                  </a:lnTo>
                  <a:lnTo>
                    <a:pt x="4472918" y="794287"/>
                  </a:lnTo>
                  <a:lnTo>
                    <a:pt x="4478867" y="844581"/>
                  </a:lnTo>
                  <a:lnTo>
                    <a:pt x="4484817" y="894876"/>
                  </a:lnTo>
                  <a:lnTo>
                    <a:pt x="4490769" y="945173"/>
                  </a:lnTo>
                  <a:lnTo>
                    <a:pt x="4496722" y="995471"/>
                  </a:lnTo>
                  <a:lnTo>
                    <a:pt x="4502676" y="1045770"/>
                  </a:lnTo>
                  <a:lnTo>
                    <a:pt x="4508631" y="1096070"/>
                  </a:lnTo>
                  <a:lnTo>
                    <a:pt x="4514587" y="1146371"/>
                  </a:lnTo>
                  <a:lnTo>
                    <a:pt x="4520543" y="1196673"/>
                  </a:lnTo>
                  <a:lnTo>
                    <a:pt x="4526501" y="1246976"/>
                  </a:lnTo>
                  <a:lnTo>
                    <a:pt x="4532460" y="1297279"/>
                  </a:lnTo>
                  <a:lnTo>
                    <a:pt x="4538419" y="1347584"/>
                  </a:lnTo>
                  <a:lnTo>
                    <a:pt x="4544379" y="1397889"/>
                  </a:lnTo>
                  <a:lnTo>
                    <a:pt x="4550340" y="1448195"/>
                  </a:lnTo>
                  <a:lnTo>
                    <a:pt x="4556301" y="1498501"/>
                  </a:lnTo>
                  <a:lnTo>
                    <a:pt x="4562263" y="1548808"/>
                  </a:lnTo>
                  <a:lnTo>
                    <a:pt x="4568225" y="1599115"/>
                  </a:lnTo>
                  <a:lnTo>
                    <a:pt x="4574187" y="1649423"/>
                  </a:lnTo>
                  <a:lnTo>
                    <a:pt x="4580150" y="1699731"/>
                  </a:lnTo>
                  <a:lnTo>
                    <a:pt x="4586113" y="1750039"/>
                  </a:lnTo>
                  <a:lnTo>
                    <a:pt x="4592077" y="1800347"/>
                  </a:lnTo>
                  <a:lnTo>
                    <a:pt x="4598040" y="1850656"/>
                  </a:lnTo>
                  <a:lnTo>
                    <a:pt x="4604004" y="1900964"/>
                  </a:lnTo>
                  <a:lnTo>
                    <a:pt x="4608365" y="1939102"/>
                  </a:lnTo>
                  <a:lnTo>
                    <a:pt x="4613064" y="1981233"/>
                  </a:lnTo>
                  <a:lnTo>
                    <a:pt x="4618096" y="2027351"/>
                  </a:lnTo>
                  <a:lnTo>
                    <a:pt x="4623457" y="2077452"/>
                  </a:lnTo>
                  <a:lnTo>
                    <a:pt x="4629142" y="2131532"/>
                  </a:lnTo>
                  <a:lnTo>
                    <a:pt x="4635148" y="2189587"/>
                  </a:lnTo>
                  <a:lnTo>
                    <a:pt x="4641469" y="2251611"/>
                  </a:lnTo>
                  <a:lnTo>
                    <a:pt x="4646795" y="2200394"/>
                  </a:lnTo>
                  <a:lnTo>
                    <a:pt x="4652108" y="2149177"/>
                  </a:lnTo>
                  <a:lnTo>
                    <a:pt x="4657411" y="2097959"/>
                  </a:lnTo>
                  <a:lnTo>
                    <a:pt x="4662704" y="2046742"/>
                  </a:lnTo>
                  <a:lnTo>
                    <a:pt x="4667990" y="1995525"/>
                  </a:lnTo>
                  <a:lnTo>
                    <a:pt x="4673273" y="1944308"/>
                  </a:lnTo>
                  <a:lnTo>
                    <a:pt x="4678553" y="1893090"/>
                  </a:lnTo>
                  <a:lnTo>
                    <a:pt x="4684093" y="1842307"/>
                  </a:lnTo>
                  <a:lnTo>
                    <a:pt x="4689633" y="1791525"/>
                  </a:lnTo>
                  <a:lnTo>
                    <a:pt x="4695174" y="1740744"/>
                  </a:lnTo>
                  <a:lnTo>
                    <a:pt x="4700714" y="1689964"/>
                  </a:lnTo>
                  <a:lnTo>
                    <a:pt x="4706254" y="1639185"/>
                  </a:lnTo>
                  <a:lnTo>
                    <a:pt x="4711795" y="1588407"/>
                  </a:lnTo>
                  <a:lnTo>
                    <a:pt x="4717335" y="1537631"/>
                  </a:lnTo>
                  <a:lnTo>
                    <a:pt x="4722875" y="1486855"/>
                  </a:lnTo>
                  <a:lnTo>
                    <a:pt x="4728416" y="1436080"/>
                  </a:lnTo>
                  <a:lnTo>
                    <a:pt x="4733956" y="1385306"/>
                  </a:lnTo>
                  <a:lnTo>
                    <a:pt x="4739497" y="1334533"/>
                  </a:lnTo>
                  <a:lnTo>
                    <a:pt x="4745037" y="1283760"/>
                  </a:lnTo>
                  <a:lnTo>
                    <a:pt x="4750577" y="1232988"/>
                  </a:lnTo>
                  <a:lnTo>
                    <a:pt x="4756118" y="1182217"/>
                  </a:lnTo>
                  <a:lnTo>
                    <a:pt x="4761658" y="1131446"/>
                  </a:lnTo>
                  <a:lnTo>
                    <a:pt x="4767198" y="1080676"/>
                  </a:lnTo>
                  <a:lnTo>
                    <a:pt x="4772739" y="1029906"/>
                  </a:lnTo>
                  <a:lnTo>
                    <a:pt x="4778279" y="979137"/>
                  </a:lnTo>
                  <a:lnTo>
                    <a:pt x="4783820" y="928368"/>
                  </a:lnTo>
                  <a:lnTo>
                    <a:pt x="4789360" y="877599"/>
                  </a:lnTo>
                  <a:lnTo>
                    <a:pt x="4794900" y="826830"/>
                  </a:lnTo>
                  <a:lnTo>
                    <a:pt x="4800441" y="776062"/>
                  </a:lnTo>
                  <a:lnTo>
                    <a:pt x="4805981" y="725294"/>
                  </a:lnTo>
                  <a:lnTo>
                    <a:pt x="4811522" y="674525"/>
                  </a:lnTo>
                  <a:lnTo>
                    <a:pt x="4866894" y="663349"/>
                  </a:lnTo>
                  <a:lnTo>
                    <a:pt x="4894568" y="657773"/>
                  </a:lnTo>
                  <a:lnTo>
                    <a:pt x="4922266" y="652173"/>
                  </a:lnTo>
                  <a:lnTo>
                    <a:pt x="4922266" y="702624"/>
                  </a:lnTo>
                  <a:lnTo>
                    <a:pt x="4922266" y="753074"/>
                  </a:lnTo>
                  <a:lnTo>
                    <a:pt x="4922266" y="2468146"/>
                  </a:lnTo>
                  <a:lnTo>
                    <a:pt x="4901692" y="2472317"/>
                  </a:lnTo>
                  <a:lnTo>
                    <a:pt x="4881118" y="2476465"/>
                  </a:lnTo>
                  <a:lnTo>
                    <a:pt x="4860544" y="2480612"/>
                  </a:lnTo>
                  <a:lnTo>
                    <a:pt x="4839970" y="2484783"/>
                  </a:lnTo>
                  <a:lnTo>
                    <a:pt x="4839970" y="987961"/>
                  </a:lnTo>
                  <a:lnTo>
                    <a:pt x="4836556" y="1023270"/>
                  </a:lnTo>
                  <a:lnTo>
                    <a:pt x="4832632" y="1063013"/>
                  </a:lnTo>
                  <a:lnTo>
                    <a:pt x="4828200" y="1107193"/>
                  </a:lnTo>
                  <a:lnTo>
                    <a:pt x="4823260" y="1155812"/>
                  </a:lnTo>
                  <a:lnTo>
                    <a:pt x="4817817" y="1208871"/>
                  </a:lnTo>
                  <a:lnTo>
                    <a:pt x="4811871" y="1266373"/>
                  </a:lnTo>
                  <a:lnTo>
                    <a:pt x="4805426" y="1328321"/>
                  </a:lnTo>
                  <a:lnTo>
                    <a:pt x="4800012" y="1377884"/>
                  </a:lnTo>
                  <a:lnTo>
                    <a:pt x="4794599" y="1427447"/>
                  </a:lnTo>
                  <a:lnTo>
                    <a:pt x="4789185" y="1477012"/>
                  </a:lnTo>
                  <a:lnTo>
                    <a:pt x="4783772" y="1526578"/>
                  </a:lnTo>
                  <a:lnTo>
                    <a:pt x="4778359" y="1576144"/>
                  </a:lnTo>
                  <a:lnTo>
                    <a:pt x="4772945" y="1625712"/>
                  </a:lnTo>
                  <a:lnTo>
                    <a:pt x="4767532" y="1675280"/>
                  </a:lnTo>
                  <a:lnTo>
                    <a:pt x="4762119" y="1724848"/>
                  </a:lnTo>
                  <a:lnTo>
                    <a:pt x="4756705" y="1774417"/>
                  </a:lnTo>
                  <a:lnTo>
                    <a:pt x="4751292" y="1823987"/>
                  </a:lnTo>
                  <a:lnTo>
                    <a:pt x="4745878" y="1873556"/>
                  </a:lnTo>
                  <a:lnTo>
                    <a:pt x="4740465" y="1923126"/>
                  </a:lnTo>
                  <a:lnTo>
                    <a:pt x="4735052" y="1972695"/>
                  </a:lnTo>
                  <a:lnTo>
                    <a:pt x="4729638" y="2022265"/>
                  </a:lnTo>
                  <a:lnTo>
                    <a:pt x="4724225" y="2071834"/>
                  </a:lnTo>
                  <a:lnTo>
                    <a:pt x="4718812" y="2121403"/>
                  </a:lnTo>
                  <a:lnTo>
                    <a:pt x="4713398" y="2170972"/>
                  </a:lnTo>
                  <a:lnTo>
                    <a:pt x="4707985" y="2220540"/>
                  </a:lnTo>
                  <a:lnTo>
                    <a:pt x="4702571" y="2270107"/>
                  </a:lnTo>
                  <a:lnTo>
                    <a:pt x="4697158" y="2319674"/>
                  </a:lnTo>
                  <a:lnTo>
                    <a:pt x="4691745" y="2369240"/>
                  </a:lnTo>
                  <a:lnTo>
                    <a:pt x="4686331" y="2418804"/>
                  </a:lnTo>
                  <a:lnTo>
                    <a:pt x="4680918" y="2468368"/>
                  </a:lnTo>
                  <a:lnTo>
                    <a:pt x="4675505" y="2517930"/>
                  </a:lnTo>
                  <a:lnTo>
                    <a:pt x="4656855" y="2521665"/>
                  </a:lnTo>
                  <a:lnTo>
                    <a:pt x="4638230" y="2525423"/>
                  </a:lnTo>
                  <a:lnTo>
                    <a:pt x="4619605" y="2529182"/>
                  </a:lnTo>
                  <a:lnTo>
                    <a:pt x="4600956" y="2532916"/>
                  </a:lnTo>
                  <a:lnTo>
                    <a:pt x="4595125" y="2483518"/>
                  </a:lnTo>
                  <a:lnTo>
                    <a:pt x="4589294" y="2434118"/>
                  </a:lnTo>
                  <a:lnTo>
                    <a:pt x="4583463" y="2384718"/>
                  </a:lnTo>
                  <a:lnTo>
                    <a:pt x="4577632" y="2335315"/>
                  </a:lnTo>
                  <a:lnTo>
                    <a:pt x="4571802" y="2285912"/>
                  </a:lnTo>
                  <a:lnTo>
                    <a:pt x="4565972" y="2236508"/>
                  </a:lnTo>
                  <a:lnTo>
                    <a:pt x="4560142" y="2187102"/>
                  </a:lnTo>
                  <a:lnTo>
                    <a:pt x="4554313" y="2137696"/>
                  </a:lnTo>
                  <a:lnTo>
                    <a:pt x="4548485" y="2088288"/>
                  </a:lnTo>
                  <a:lnTo>
                    <a:pt x="4542656" y="2038880"/>
                  </a:lnTo>
                  <a:lnTo>
                    <a:pt x="4536829" y="1989471"/>
                  </a:lnTo>
                  <a:lnTo>
                    <a:pt x="4531002" y="1940061"/>
                  </a:lnTo>
                  <a:lnTo>
                    <a:pt x="4525176" y="1890650"/>
                  </a:lnTo>
                  <a:lnTo>
                    <a:pt x="4519351" y="1841239"/>
                  </a:lnTo>
                  <a:lnTo>
                    <a:pt x="4513526" y="1791827"/>
                  </a:lnTo>
                  <a:lnTo>
                    <a:pt x="4507703" y="1742415"/>
                  </a:lnTo>
                  <a:lnTo>
                    <a:pt x="4501881" y="1693002"/>
                  </a:lnTo>
                  <a:lnTo>
                    <a:pt x="4496059" y="1643589"/>
                  </a:lnTo>
                  <a:lnTo>
                    <a:pt x="4490239" y="1594176"/>
                  </a:lnTo>
                  <a:lnTo>
                    <a:pt x="4484420" y="1544762"/>
                  </a:lnTo>
                  <a:lnTo>
                    <a:pt x="4478602" y="1495348"/>
                  </a:lnTo>
                  <a:lnTo>
                    <a:pt x="4472786" y="1445934"/>
                  </a:lnTo>
                  <a:lnTo>
                    <a:pt x="4466971" y="1396520"/>
                  </a:lnTo>
                  <a:lnTo>
                    <a:pt x="4458382" y="1319436"/>
                  </a:lnTo>
                  <a:lnTo>
                    <a:pt x="4452985" y="1268996"/>
                  </a:lnTo>
                  <a:lnTo>
                    <a:pt x="4446857" y="1210630"/>
                  </a:lnTo>
                  <a:lnTo>
                    <a:pt x="4440004" y="1144340"/>
                  </a:lnTo>
                  <a:lnTo>
                    <a:pt x="4432427" y="1070130"/>
                  </a:lnTo>
                  <a:lnTo>
                    <a:pt x="4432427" y="1121736"/>
                  </a:lnTo>
                  <a:lnTo>
                    <a:pt x="4432427" y="2566952"/>
                  </a:lnTo>
                  <a:lnTo>
                    <a:pt x="4414520" y="2570498"/>
                  </a:lnTo>
                  <a:lnTo>
                    <a:pt x="4396612" y="2574080"/>
                  </a:lnTo>
                  <a:lnTo>
                    <a:pt x="4378706" y="2577686"/>
                  </a:lnTo>
                  <a:lnTo>
                    <a:pt x="4360799" y="2581303"/>
                  </a:lnTo>
                  <a:lnTo>
                    <a:pt x="4360799" y="2530863"/>
                  </a:lnTo>
                  <a:lnTo>
                    <a:pt x="4360799" y="815771"/>
                  </a:lnTo>
                  <a:lnTo>
                    <a:pt x="4360799" y="765330"/>
                  </a:lnTo>
                  <a:close/>
                </a:path>
                <a:path w="8121650" h="3841115">
                  <a:moveTo>
                    <a:pt x="3855211" y="867184"/>
                  </a:moveTo>
                  <a:lnTo>
                    <a:pt x="3904646" y="857231"/>
                  </a:lnTo>
                  <a:lnTo>
                    <a:pt x="3954079" y="847277"/>
                  </a:lnTo>
                  <a:lnTo>
                    <a:pt x="4003509" y="837323"/>
                  </a:lnTo>
                  <a:lnTo>
                    <a:pt x="4052935" y="827370"/>
                  </a:lnTo>
                  <a:lnTo>
                    <a:pt x="4102354" y="817416"/>
                  </a:lnTo>
                  <a:lnTo>
                    <a:pt x="4151766" y="807462"/>
                  </a:lnTo>
                  <a:lnTo>
                    <a:pt x="4201170" y="797509"/>
                  </a:lnTo>
                  <a:lnTo>
                    <a:pt x="4250563" y="787555"/>
                  </a:lnTo>
                  <a:lnTo>
                    <a:pt x="4250563" y="837224"/>
                  </a:lnTo>
                  <a:lnTo>
                    <a:pt x="4250563" y="886875"/>
                  </a:lnTo>
                  <a:lnTo>
                    <a:pt x="4250563" y="936520"/>
                  </a:lnTo>
                  <a:lnTo>
                    <a:pt x="4250563" y="986171"/>
                  </a:lnTo>
                  <a:lnTo>
                    <a:pt x="4250563" y="1035840"/>
                  </a:lnTo>
                  <a:lnTo>
                    <a:pt x="4211625" y="1043671"/>
                  </a:lnTo>
                  <a:lnTo>
                    <a:pt x="4172711" y="1051525"/>
                  </a:lnTo>
                  <a:lnTo>
                    <a:pt x="4133798" y="1059379"/>
                  </a:lnTo>
                  <a:lnTo>
                    <a:pt x="4094860" y="1067209"/>
                  </a:lnTo>
                  <a:lnTo>
                    <a:pt x="4094860" y="2634897"/>
                  </a:lnTo>
                  <a:lnTo>
                    <a:pt x="4074021" y="2639088"/>
                  </a:lnTo>
                  <a:lnTo>
                    <a:pt x="4053204" y="2643279"/>
                  </a:lnTo>
                  <a:lnTo>
                    <a:pt x="4032388" y="2647470"/>
                  </a:lnTo>
                  <a:lnTo>
                    <a:pt x="4011549" y="2651661"/>
                  </a:lnTo>
                  <a:lnTo>
                    <a:pt x="4011549" y="1083973"/>
                  </a:lnTo>
                  <a:lnTo>
                    <a:pt x="3972476" y="1091859"/>
                  </a:lnTo>
                  <a:lnTo>
                    <a:pt x="3933380" y="1099721"/>
                  </a:lnTo>
                  <a:lnTo>
                    <a:pt x="3894284" y="1107583"/>
                  </a:lnTo>
                  <a:lnTo>
                    <a:pt x="3855211" y="1115469"/>
                  </a:lnTo>
                  <a:lnTo>
                    <a:pt x="3855211" y="1065849"/>
                  </a:lnTo>
                  <a:lnTo>
                    <a:pt x="3855211" y="1016204"/>
                  </a:lnTo>
                  <a:lnTo>
                    <a:pt x="3855211" y="966541"/>
                  </a:lnTo>
                  <a:lnTo>
                    <a:pt x="3855211" y="916866"/>
                  </a:lnTo>
                  <a:lnTo>
                    <a:pt x="3855211" y="867184"/>
                  </a:lnTo>
                  <a:close/>
                </a:path>
                <a:path w="8121650" h="3841115">
                  <a:moveTo>
                    <a:pt x="3404489" y="957989"/>
                  </a:moveTo>
                  <a:lnTo>
                    <a:pt x="3425328" y="953798"/>
                  </a:lnTo>
                  <a:lnTo>
                    <a:pt x="3446145" y="949607"/>
                  </a:lnTo>
                  <a:lnTo>
                    <a:pt x="3466961" y="945416"/>
                  </a:lnTo>
                  <a:lnTo>
                    <a:pt x="3487801" y="941225"/>
                  </a:lnTo>
                  <a:lnTo>
                    <a:pt x="3487801" y="991025"/>
                  </a:lnTo>
                  <a:lnTo>
                    <a:pt x="3487801" y="1040822"/>
                  </a:lnTo>
                  <a:lnTo>
                    <a:pt x="3487801" y="1638201"/>
                  </a:lnTo>
                  <a:lnTo>
                    <a:pt x="3522779" y="1631153"/>
                  </a:lnTo>
                  <a:lnTo>
                    <a:pt x="3557793" y="1624104"/>
                  </a:lnTo>
                  <a:lnTo>
                    <a:pt x="3592831" y="1617056"/>
                  </a:lnTo>
                  <a:lnTo>
                    <a:pt x="3627881" y="1610007"/>
                  </a:lnTo>
                  <a:lnTo>
                    <a:pt x="3665650" y="1611488"/>
                  </a:lnTo>
                  <a:lnTo>
                    <a:pt x="3699335" y="1631946"/>
                  </a:lnTo>
                  <a:lnTo>
                    <a:pt x="3728948" y="1671408"/>
                  </a:lnTo>
                  <a:lnTo>
                    <a:pt x="3754501" y="1729895"/>
                  </a:lnTo>
                  <a:lnTo>
                    <a:pt x="3775023" y="1805690"/>
                  </a:lnTo>
                  <a:lnTo>
                    <a:pt x="3783098" y="1849428"/>
                  </a:lnTo>
                  <a:lnTo>
                    <a:pt x="3789711" y="1897059"/>
                  </a:lnTo>
                  <a:lnTo>
                    <a:pt x="3794860" y="1948583"/>
                  </a:lnTo>
                  <a:lnTo>
                    <a:pt x="3798542" y="2004001"/>
                  </a:lnTo>
                  <a:lnTo>
                    <a:pt x="3800753" y="2063312"/>
                  </a:lnTo>
                  <a:lnTo>
                    <a:pt x="3801491" y="2126516"/>
                  </a:lnTo>
                  <a:lnTo>
                    <a:pt x="3800752" y="2190572"/>
                  </a:lnTo>
                  <a:lnTo>
                    <a:pt x="3798538" y="2251486"/>
                  </a:lnTo>
                  <a:lnTo>
                    <a:pt x="3794847" y="2309260"/>
                  </a:lnTo>
                  <a:lnTo>
                    <a:pt x="3789679" y="2363895"/>
                  </a:lnTo>
                  <a:lnTo>
                    <a:pt x="3783036" y="2415393"/>
                  </a:lnTo>
                  <a:lnTo>
                    <a:pt x="3774916" y="2463755"/>
                  </a:lnTo>
                  <a:lnTo>
                    <a:pt x="3765319" y="2508982"/>
                  </a:lnTo>
                  <a:lnTo>
                    <a:pt x="3754247" y="2551077"/>
                  </a:lnTo>
                  <a:lnTo>
                    <a:pt x="3734358" y="2609963"/>
                  </a:lnTo>
                  <a:lnTo>
                    <a:pt x="3712489" y="2657070"/>
                  </a:lnTo>
                  <a:lnTo>
                    <a:pt x="3688638" y="2692389"/>
                  </a:lnTo>
                  <a:lnTo>
                    <a:pt x="3634994" y="2727607"/>
                  </a:lnTo>
                  <a:lnTo>
                    <a:pt x="3588893" y="2736904"/>
                  </a:lnTo>
                  <a:lnTo>
                    <a:pt x="3542792" y="2746200"/>
                  </a:lnTo>
                  <a:lnTo>
                    <a:pt x="3496691" y="2755496"/>
                  </a:lnTo>
                  <a:lnTo>
                    <a:pt x="3450590" y="2764793"/>
                  </a:lnTo>
                  <a:lnTo>
                    <a:pt x="3404489" y="2774089"/>
                  </a:lnTo>
                  <a:lnTo>
                    <a:pt x="3404489" y="2723639"/>
                  </a:lnTo>
                  <a:lnTo>
                    <a:pt x="3404489" y="1008440"/>
                  </a:lnTo>
                  <a:lnTo>
                    <a:pt x="3404489" y="957989"/>
                  </a:lnTo>
                  <a:close/>
                </a:path>
                <a:path w="8121650" h="3841115">
                  <a:moveTo>
                    <a:pt x="2970022" y="1045619"/>
                  </a:moveTo>
                  <a:lnTo>
                    <a:pt x="3024656" y="1034583"/>
                  </a:lnTo>
                  <a:lnTo>
                    <a:pt x="3079284" y="1023566"/>
                  </a:lnTo>
                  <a:lnTo>
                    <a:pt x="3133900" y="1012555"/>
                  </a:lnTo>
                  <a:lnTo>
                    <a:pt x="3188498" y="1001537"/>
                  </a:lnTo>
                  <a:lnTo>
                    <a:pt x="3243072" y="990501"/>
                  </a:lnTo>
                  <a:lnTo>
                    <a:pt x="3243072" y="1040952"/>
                  </a:lnTo>
                  <a:lnTo>
                    <a:pt x="3243072" y="1091402"/>
                  </a:lnTo>
                  <a:lnTo>
                    <a:pt x="3243072" y="2806601"/>
                  </a:lnTo>
                  <a:lnTo>
                    <a:pt x="3222402" y="2810719"/>
                  </a:lnTo>
                  <a:lnTo>
                    <a:pt x="3201733" y="2814872"/>
                  </a:lnTo>
                  <a:lnTo>
                    <a:pt x="3181064" y="2819049"/>
                  </a:lnTo>
                  <a:lnTo>
                    <a:pt x="3160395" y="2823238"/>
                  </a:lnTo>
                  <a:lnTo>
                    <a:pt x="3160395" y="2772603"/>
                  </a:lnTo>
                  <a:lnTo>
                    <a:pt x="3160395" y="1253772"/>
                  </a:lnTo>
                  <a:lnTo>
                    <a:pt x="3130200" y="1259848"/>
                  </a:lnTo>
                  <a:lnTo>
                    <a:pt x="3100006" y="1265901"/>
                  </a:lnTo>
                  <a:lnTo>
                    <a:pt x="3069812" y="1271953"/>
                  </a:lnTo>
                  <a:lnTo>
                    <a:pt x="3039618" y="1278029"/>
                  </a:lnTo>
                  <a:lnTo>
                    <a:pt x="3037908" y="1348050"/>
                  </a:lnTo>
                  <a:lnTo>
                    <a:pt x="3036103" y="1416410"/>
                  </a:lnTo>
                  <a:lnTo>
                    <a:pt x="3034201" y="1483109"/>
                  </a:lnTo>
                  <a:lnTo>
                    <a:pt x="3032203" y="1548147"/>
                  </a:lnTo>
                  <a:lnTo>
                    <a:pt x="3030110" y="1611525"/>
                  </a:lnTo>
                  <a:lnTo>
                    <a:pt x="3027920" y="1673242"/>
                  </a:lnTo>
                  <a:lnTo>
                    <a:pt x="3025635" y="1733298"/>
                  </a:lnTo>
                  <a:lnTo>
                    <a:pt x="3023254" y="1791694"/>
                  </a:lnTo>
                  <a:lnTo>
                    <a:pt x="3020778" y="1848428"/>
                  </a:lnTo>
                  <a:lnTo>
                    <a:pt x="3018206" y="1903501"/>
                  </a:lnTo>
                  <a:lnTo>
                    <a:pt x="3015539" y="1956913"/>
                  </a:lnTo>
                  <a:lnTo>
                    <a:pt x="3012777" y="2008665"/>
                  </a:lnTo>
                  <a:lnTo>
                    <a:pt x="3009919" y="2058755"/>
                  </a:lnTo>
                  <a:lnTo>
                    <a:pt x="3006967" y="2107184"/>
                  </a:lnTo>
                  <a:lnTo>
                    <a:pt x="3003919" y="2153951"/>
                  </a:lnTo>
                  <a:lnTo>
                    <a:pt x="3000777" y="2199058"/>
                  </a:lnTo>
                  <a:lnTo>
                    <a:pt x="2997540" y="2242503"/>
                  </a:lnTo>
                  <a:lnTo>
                    <a:pt x="2994208" y="2284286"/>
                  </a:lnTo>
                  <a:lnTo>
                    <a:pt x="2990782" y="2324409"/>
                  </a:lnTo>
                  <a:lnTo>
                    <a:pt x="2987261" y="2362869"/>
                  </a:lnTo>
                  <a:lnTo>
                    <a:pt x="2979936" y="2434806"/>
                  </a:lnTo>
                  <a:lnTo>
                    <a:pt x="2972235" y="2500097"/>
                  </a:lnTo>
                  <a:lnTo>
                    <a:pt x="2956597" y="2607423"/>
                  </a:lnTo>
                  <a:lnTo>
                    <a:pt x="2944093" y="2675963"/>
                  </a:lnTo>
                  <a:lnTo>
                    <a:pt x="2930731" y="2735872"/>
                  </a:lnTo>
                  <a:lnTo>
                    <a:pt x="2916510" y="2787150"/>
                  </a:lnTo>
                  <a:lnTo>
                    <a:pt x="2901429" y="2829801"/>
                  </a:lnTo>
                  <a:lnTo>
                    <a:pt x="2868682" y="2889228"/>
                  </a:lnTo>
                  <a:lnTo>
                    <a:pt x="2832481" y="2914170"/>
                  </a:lnTo>
                  <a:lnTo>
                    <a:pt x="2819977" y="2915101"/>
                  </a:lnTo>
                  <a:lnTo>
                    <a:pt x="2808366" y="2912757"/>
                  </a:lnTo>
                  <a:lnTo>
                    <a:pt x="2797637" y="2907152"/>
                  </a:lnTo>
                  <a:lnTo>
                    <a:pt x="2787777" y="2898295"/>
                  </a:lnTo>
                  <a:lnTo>
                    <a:pt x="2787777" y="2848295"/>
                  </a:lnTo>
                  <a:lnTo>
                    <a:pt x="2787777" y="2798276"/>
                  </a:lnTo>
                  <a:lnTo>
                    <a:pt x="2787777" y="2748251"/>
                  </a:lnTo>
                  <a:lnTo>
                    <a:pt x="2787777" y="2698233"/>
                  </a:lnTo>
                  <a:lnTo>
                    <a:pt x="2787777" y="2648232"/>
                  </a:lnTo>
                  <a:lnTo>
                    <a:pt x="2796899" y="2660379"/>
                  </a:lnTo>
                  <a:lnTo>
                    <a:pt x="2806366" y="2668441"/>
                  </a:lnTo>
                  <a:lnTo>
                    <a:pt x="2816191" y="2672432"/>
                  </a:lnTo>
                  <a:lnTo>
                    <a:pt x="2826385" y="2672362"/>
                  </a:lnTo>
                  <a:lnTo>
                    <a:pt x="2852277" y="2643671"/>
                  </a:lnTo>
                  <a:lnTo>
                    <a:pt x="2870161" y="2591648"/>
                  </a:lnTo>
                  <a:lnTo>
                    <a:pt x="2881352" y="2542441"/>
                  </a:lnTo>
                  <a:lnTo>
                    <a:pt x="2891959" y="2481613"/>
                  </a:lnTo>
                  <a:lnTo>
                    <a:pt x="2901980" y="2409165"/>
                  </a:lnTo>
                  <a:lnTo>
                    <a:pt x="2906772" y="2368584"/>
                  </a:lnTo>
                  <a:lnTo>
                    <a:pt x="2911417" y="2325097"/>
                  </a:lnTo>
                  <a:lnTo>
                    <a:pt x="2915916" y="2278706"/>
                  </a:lnTo>
                  <a:lnTo>
                    <a:pt x="2920268" y="2229410"/>
                  </a:lnTo>
                  <a:lnTo>
                    <a:pt x="2924475" y="2177209"/>
                  </a:lnTo>
                  <a:lnTo>
                    <a:pt x="2928535" y="2122103"/>
                  </a:lnTo>
                  <a:lnTo>
                    <a:pt x="2932449" y="2064092"/>
                  </a:lnTo>
                  <a:lnTo>
                    <a:pt x="2936216" y="2003176"/>
                  </a:lnTo>
                  <a:lnTo>
                    <a:pt x="2939838" y="1939356"/>
                  </a:lnTo>
                  <a:lnTo>
                    <a:pt x="2943313" y="1872631"/>
                  </a:lnTo>
                  <a:lnTo>
                    <a:pt x="2946642" y="1803001"/>
                  </a:lnTo>
                  <a:lnTo>
                    <a:pt x="2949825" y="1730466"/>
                  </a:lnTo>
                  <a:lnTo>
                    <a:pt x="2952861" y="1655026"/>
                  </a:lnTo>
                  <a:lnTo>
                    <a:pt x="2955751" y="1576682"/>
                  </a:lnTo>
                  <a:lnTo>
                    <a:pt x="2958495" y="1495433"/>
                  </a:lnTo>
                  <a:lnTo>
                    <a:pt x="2961093" y="1411280"/>
                  </a:lnTo>
                  <a:lnTo>
                    <a:pt x="2963544" y="1324221"/>
                  </a:lnTo>
                  <a:lnTo>
                    <a:pt x="2965850" y="1234259"/>
                  </a:lnTo>
                  <a:lnTo>
                    <a:pt x="2968009" y="1141391"/>
                  </a:lnTo>
                  <a:lnTo>
                    <a:pt x="2970022" y="1045619"/>
                  </a:lnTo>
                  <a:close/>
                </a:path>
                <a:path w="8121650" h="3841115">
                  <a:moveTo>
                    <a:pt x="2287905" y="1183033"/>
                  </a:moveTo>
                  <a:lnTo>
                    <a:pt x="2310975" y="1178368"/>
                  </a:lnTo>
                  <a:lnTo>
                    <a:pt x="2334069" y="1173715"/>
                  </a:lnTo>
                  <a:lnTo>
                    <a:pt x="2357163" y="1169085"/>
                  </a:lnTo>
                  <a:lnTo>
                    <a:pt x="2380234" y="1164491"/>
                  </a:lnTo>
                  <a:lnTo>
                    <a:pt x="2385441" y="1215193"/>
                  </a:lnTo>
                  <a:lnTo>
                    <a:pt x="2390647" y="1265896"/>
                  </a:lnTo>
                  <a:lnTo>
                    <a:pt x="2395854" y="1316599"/>
                  </a:lnTo>
                  <a:lnTo>
                    <a:pt x="2401061" y="1367304"/>
                  </a:lnTo>
                  <a:lnTo>
                    <a:pt x="2406268" y="1418009"/>
                  </a:lnTo>
                  <a:lnTo>
                    <a:pt x="2411475" y="1468715"/>
                  </a:lnTo>
                  <a:lnTo>
                    <a:pt x="2416682" y="1519421"/>
                  </a:lnTo>
                  <a:lnTo>
                    <a:pt x="2421889" y="1570128"/>
                  </a:lnTo>
                  <a:lnTo>
                    <a:pt x="2427096" y="1620835"/>
                  </a:lnTo>
                  <a:lnTo>
                    <a:pt x="2432303" y="1671543"/>
                  </a:lnTo>
                  <a:lnTo>
                    <a:pt x="2437510" y="1722251"/>
                  </a:lnTo>
                  <a:lnTo>
                    <a:pt x="2442717" y="1772959"/>
                  </a:lnTo>
                  <a:lnTo>
                    <a:pt x="2447924" y="1823667"/>
                  </a:lnTo>
                  <a:lnTo>
                    <a:pt x="2453131" y="1874375"/>
                  </a:lnTo>
                  <a:lnTo>
                    <a:pt x="2458338" y="1925084"/>
                  </a:lnTo>
                  <a:lnTo>
                    <a:pt x="2463545" y="1975792"/>
                  </a:lnTo>
                  <a:lnTo>
                    <a:pt x="2468752" y="2026500"/>
                  </a:lnTo>
                  <a:lnTo>
                    <a:pt x="2473959" y="2077207"/>
                  </a:lnTo>
                  <a:lnTo>
                    <a:pt x="2479166" y="2127915"/>
                  </a:lnTo>
                  <a:lnTo>
                    <a:pt x="2484373" y="2178622"/>
                  </a:lnTo>
                  <a:lnTo>
                    <a:pt x="2489580" y="2229328"/>
                  </a:lnTo>
                  <a:lnTo>
                    <a:pt x="2494787" y="2280034"/>
                  </a:lnTo>
                  <a:lnTo>
                    <a:pt x="2499994" y="2330739"/>
                  </a:lnTo>
                  <a:lnTo>
                    <a:pt x="2505201" y="2381443"/>
                  </a:lnTo>
                  <a:lnTo>
                    <a:pt x="2510408" y="2432147"/>
                  </a:lnTo>
                  <a:lnTo>
                    <a:pt x="2515615" y="2482850"/>
                  </a:lnTo>
                  <a:lnTo>
                    <a:pt x="2520823" y="2533551"/>
                  </a:lnTo>
                  <a:lnTo>
                    <a:pt x="2522418" y="2551841"/>
                  </a:lnTo>
                  <a:lnTo>
                    <a:pt x="2524728" y="2580621"/>
                  </a:lnTo>
                  <a:lnTo>
                    <a:pt x="2527752" y="2619901"/>
                  </a:lnTo>
                  <a:lnTo>
                    <a:pt x="2531491" y="2669695"/>
                  </a:lnTo>
                  <a:lnTo>
                    <a:pt x="2532507" y="2669568"/>
                  </a:lnTo>
                  <a:lnTo>
                    <a:pt x="2533523" y="2669314"/>
                  </a:lnTo>
                  <a:lnTo>
                    <a:pt x="2534539" y="2669187"/>
                  </a:lnTo>
                  <a:lnTo>
                    <a:pt x="2536108" y="2644420"/>
                  </a:lnTo>
                  <a:lnTo>
                    <a:pt x="2538333" y="2613355"/>
                  </a:lnTo>
                  <a:lnTo>
                    <a:pt x="2541200" y="2575979"/>
                  </a:lnTo>
                  <a:lnTo>
                    <a:pt x="2544699" y="2532281"/>
                  </a:lnTo>
                  <a:lnTo>
                    <a:pt x="2549978" y="2481186"/>
                  </a:lnTo>
                  <a:lnTo>
                    <a:pt x="2555256" y="2430092"/>
                  </a:lnTo>
                  <a:lnTo>
                    <a:pt x="2560533" y="2378997"/>
                  </a:lnTo>
                  <a:lnTo>
                    <a:pt x="2565810" y="2327902"/>
                  </a:lnTo>
                  <a:lnTo>
                    <a:pt x="2571086" y="2276806"/>
                  </a:lnTo>
                  <a:lnTo>
                    <a:pt x="2576361" y="2225711"/>
                  </a:lnTo>
                  <a:lnTo>
                    <a:pt x="2581636" y="2174616"/>
                  </a:lnTo>
                  <a:lnTo>
                    <a:pt x="2586910" y="2123520"/>
                  </a:lnTo>
                  <a:lnTo>
                    <a:pt x="2592184" y="2072424"/>
                  </a:lnTo>
                  <a:lnTo>
                    <a:pt x="2597457" y="2021327"/>
                  </a:lnTo>
                  <a:lnTo>
                    <a:pt x="2602730" y="1970231"/>
                  </a:lnTo>
                  <a:lnTo>
                    <a:pt x="2608003" y="1919133"/>
                  </a:lnTo>
                  <a:lnTo>
                    <a:pt x="2613276" y="1868036"/>
                  </a:lnTo>
                  <a:lnTo>
                    <a:pt x="2618549" y="1816938"/>
                  </a:lnTo>
                  <a:lnTo>
                    <a:pt x="2623822" y="1765839"/>
                  </a:lnTo>
                  <a:lnTo>
                    <a:pt x="2629095" y="1714740"/>
                  </a:lnTo>
                  <a:lnTo>
                    <a:pt x="2634368" y="1663641"/>
                  </a:lnTo>
                  <a:lnTo>
                    <a:pt x="2639641" y="1612541"/>
                  </a:lnTo>
                  <a:lnTo>
                    <a:pt x="2644914" y="1561440"/>
                  </a:lnTo>
                  <a:lnTo>
                    <a:pt x="2650188" y="1510339"/>
                  </a:lnTo>
                  <a:lnTo>
                    <a:pt x="2655462" y="1459236"/>
                  </a:lnTo>
                  <a:lnTo>
                    <a:pt x="2660737" y="1408134"/>
                  </a:lnTo>
                  <a:lnTo>
                    <a:pt x="2666012" y="1357030"/>
                  </a:lnTo>
                  <a:lnTo>
                    <a:pt x="2671288" y="1305926"/>
                  </a:lnTo>
                  <a:lnTo>
                    <a:pt x="2676565" y="1254820"/>
                  </a:lnTo>
                  <a:lnTo>
                    <a:pt x="2681842" y="1203714"/>
                  </a:lnTo>
                  <a:lnTo>
                    <a:pt x="2687120" y="1152607"/>
                  </a:lnTo>
                  <a:lnTo>
                    <a:pt x="2692400" y="1101499"/>
                  </a:lnTo>
                  <a:lnTo>
                    <a:pt x="2713946" y="1097191"/>
                  </a:lnTo>
                  <a:lnTo>
                    <a:pt x="2735516" y="1092847"/>
                  </a:lnTo>
                  <a:lnTo>
                    <a:pt x="2757086" y="1088480"/>
                  </a:lnTo>
                  <a:lnTo>
                    <a:pt x="2778633" y="1084100"/>
                  </a:lnTo>
                  <a:lnTo>
                    <a:pt x="2773077" y="1134224"/>
                  </a:lnTo>
                  <a:lnTo>
                    <a:pt x="2767521" y="1184347"/>
                  </a:lnTo>
                  <a:lnTo>
                    <a:pt x="2761964" y="1234469"/>
                  </a:lnTo>
                  <a:lnTo>
                    <a:pt x="2756407" y="1284592"/>
                  </a:lnTo>
                  <a:lnTo>
                    <a:pt x="2750850" y="1334714"/>
                  </a:lnTo>
                  <a:lnTo>
                    <a:pt x="2745293" y="1384835"/>
                  </a:lnTo>
                  <a:lnTo>
                    <a:pt x="2739735" y="1434956"/>
                  </a:lnTo>
                  <a:lnTo>
                    <a:pt x="2734177" y="1485077"/>
                  </a:lnTo>
                  <a:lnTo>
                    <a:pt x="2728619" y="1535198"/>
                  </a:lnTo>
                  <a:lnTo>
                    <a:pt x="2723060" y="1585318"/>
                  </a:lnTo>
                  <a:lnTo>
                    <a:pt x="2717501" y="1635438"/>
                  </a:lnTo>
                  <a:lnTo>
                    <a:pt x="2711942" y="1685557"/>
                  </a:lnTo>
                  <a:lnTo>
                    <a:pt x="2706383" y="1735676"/>
                  </a:lnTo>
                  <a:lnTo>
                    <a:pt x="2700824" y="1785795"/>
                  </a:lnTo>
                  <a:lnTo>
                    <a:pt x="2695264" y="1835914"/>
                  </a:lnTo>
                  <a:lnTo>
                    <a:pt x="2689705" y="1886032"/>
                  </a:lnTo>
                  <a:lnTo>
                    <a:pt x="2684145" y="1936151"/>
                  </a:lnTo>
                  <a:lnTo>
                    <a:pt x="2678585" y="1986269"/>
                  </a:lnTo>
                  <a:lnTo>
                    <a:pt x="2673025" y="2036386"/>
                  </a:lnTo>
                  <a:lnTo>
                    <a:pt x="2667465" y="2086504"/>
                  </a:lnTo>
                  <a:lnTo>
                    <a:pt x="2661905" y="2136621"/>
                  </a:lnTo>
                  <a:lnTo>
                    <a:pt x="2656346" y="2186738"/>
                  </a:lnTo>
                  <a:lnTo>
                    <a:pt x="2650786" y="2236855"/>
                  </a:lnTo>
                  <a:lnTo>
                    <a:pt x="2645226" y="2286971"/>
                  </a:lnTo>
                  <a:lnTo>
                    <a:pt x="2639666" y="2337088"/>
                  </a:lnTo>
                  <a:lnTo>
                    <a:pt x="2634106" y="2387204"/>
                  </a:lnTo>
                  <a:lnTo>
                    <a:pt x="2628546" y="2437320"/>
                  </a:lnTo>
                  <a:lnTo>
                    <a:pt x="2622987" y="2487436"/>
                  </a:lnTo>
                  <a:lnTo>
                    <a:pt x="2617427" y="2537552"/>
                  </a:lnTo>
                  <a:lnTo>
                    <a:pt x="2611868" y="2587667"/>
                  </a:lnTo>
                  <a:lnTo>
                    <a:pt x="2606309" y="2637783"/>
                  </a:lnTo>
                  <a:lnTo>
                    <a:pt x="2600750" y="2687898"/>
                  </a:lnTo>
                  <a:lnTo>
                    <a:pt x="2595191" y="2738014"/>
                  </a:lnTo>
                  <a:lnTo>
                    <a:pt x="2589632" y="2788129"/>
                  </a:lnTo>
                  <a:lnTo>
                    <a:pt x="2584074" y="2838244"/>
                  </a:lnTo>
                  <a:lnTo>
                    <a:pt x="2578516" y="2888359"/>
                  </a:lnTo>
                  <a:lnTo>
                    <a:pt x="2572958" y="2938474"/>
                  </a:lnTo>
                  <a:lnTo>
                    <a:pt x="2567401" y="2988589"/>
                  </a:lnTo>
                  <a:lnTo>
                    <a:pt x="2561844" y="3038704"/>
                  </a:lnTo>
                  <a:lnTo>
                    <a:pt x="2556287" y="3088819"/>
                  </a:lnTo>
                  <a:lnTo>
                    <a:pt x="2550730" y="3138934"/>
                  </a:lnTo>
                  <a:lnTo>
                    <a:pt x="2545174" y="3189048"/>
                  </a:lnTo>
                  <a:lnTo>
                    <a:pt x="2539619" y="3239163"/>
                  </a:lnTo>
                  <a:lnTo>
                    <a:pt x="2529467" y="3324631"/>
                  </a:lnTo>
                  <a:lnTo>
                    <a:pt x="2518705" y="3403548"/>
                  </a:lnTo>
                  <a:lnTo>
                    <a:pt x="2507334" y="3475915"/>
                  </a:lnTo>
                  <a:lnTo>
                    <a:pt x="2495352" y="3541731"/>
                  </a:lnTo>
                  <a:lnTo>
                    <a:pt x="2482758" y="3600996"/>
                  </a:lnTo>
                  <a:lnTo>
                    <a:pt x="2469553" y="3653713"/>
                  </a:lnTo>
                  <a:lnTo>
                    <a:pt x="2455734" y="3699880"/>
                  </a:lnTo>
                  <a:lnTo>
                    <a:pt x="2441302" y="3739498"/>
                  </a:lnTo>
                  <a:lnTo>
                    <a:pt x="2410594" y="3799088"/>
                  </a:lnTo>
                  <a:lnTo>
                    <a:pt x="2377424" y="3832487"/>
                  </a:lnTo>
                  <a:lnTo>
                    <a:pt x="2344368" y="3841032"/>
                  </a:lnTo>
                  <a:lnTo>
                    <a:pt x="2330132" y="3839556"/>
                  </a:lnTo>
                  <a:lnTo>
                    <a:pt x="2317230" y="3834936"/>
                  </a:lnTo>
                  <a:lnTo>
                    <a:pt x="2305685" y="3827173"/>
                  </a:lnTo>
                  <a:lnTo>
                    <a:pt x="2305685" y="3775051"/>
                  </a:lnTo>
                  <a:lnTo>
                    <a:pt x="2305685" y="3722924"/>
                  </a:lnTo>
                  <a:lnTo>
                    <a:pt x="2305685" y="3670783"/>
                  </a:lnTo>
                  <a:lnTo>
                    <a:pt x="2305685" y="3618625"/>
                  </a:lnTo>
                  <a:lnTo>
                    <a:pt x="2305685" y="3566442"/>
                  </a:lnTo>
                  <a:lnTo>
                    <a:pt x="2318829" y="3577807"/>
                  </a:lnTo>
                  <a:lnTo>
                    <a:pt x="2331402" y="3585254"/>
                  </a:lnTo>
                  <a:lnTo>
                    <a:pt x="2343404" y="3588820"/>
                  </a:lnTo>
                  <a:lnTo>
                    <a:pt x="2354834" y="3588540"/>
                  </a:lnTo>
                  <a:lnTo>
                    <a:pt x="2393329" y="3551583"/>
                  </a:lnTo>
                  <a:lnTo>
                    <a:pt x="2409936" y="3511769"/>
                  </a:lnTo>
                  <a:lnTo>
                    <a:pt x="2424796" y="3457730"/>
                  </a:lnTo>
                  <a:lnTo>
                    <a:pt x="2437921" y="3389468"/>
                  </a:lnTo>
                  <a:lnTo>
                    <a:pt x="2449322" y="3306981"/>
                  </a:lnTo>
                  <a:lnTo>
                    <a:pt x="2455254" y="3256635"/>
                  </a:lnTo>
                  <a:lnTo>
                    <a:pt x="2461187" y="3206288"/>
                  </a:lnTo>
                  <a:lnTo>
                    <a:pt x="2467120" y="3155942"/>
                  </a:lnTo>
                  <a:lnTo>
                    <a:pt x="2473052" y="3105596"/>
                  </a:lnTo>
                  <a:lnTo>
                    <a:pt x="2478985" y="3055249"/>
                  </a:lnTo>
                  <a:lnTo>
                    <a:pt x="2484918" y="3004903"/>
                  </a:lnTo>
                  <a:lnTo>
                    <a:pt x="2490851" y="2954556"/>
                  </a:lnTo>
                  <a:lnTo>
                    <a:pt x="2485049" y="2903938"/>
                  </a:lnTo>
                  <a:lnTo>
                    <a:pt x="2479248" y="2853320"/>
                  </a:lnTo>
                  <a:lnTo>
                    <a:pt x="2473447" y="2802703"/>
                  </a:lnTo>
                  <a:lnTo>
                    <a:pt x="2467647" y="2752087"/>
                  </a:lnTo>
                  <a:lnTo>
                    <a:pt x="2461847" y="2701470"/>
                  </a:lnTo>
                  <a:lnTo>
                    <a:pt x="2456048" y="2650855"/>
                  </a:lnTo>
                  <a:lnTo>
                    <a:pt x="2450249" y="2600239"/>
                  </a:lnTo>
                  <a:lnTo>
                    <a:pt x="2444451" y="2549625"/>
                  </a:lnTo>
                  <a:lnTo>
                    <a:pt x="2438653" y="2499010"/>
                  </a:lnTo>
                  <a:lnTo>
                    <a:pt x="2432855" y="2448396"/>
                  </a:lnTo>
                  <a:lnTo>
                    <a:pt x="2427057" y="2397782"/>
                  </a:lnTo>
                  <a:lnTo>
                    <a:pt x="2421260" y="2347168"/>
                  </a:lnTo>
                  <a:lnTo>
                    <a:pt x="2415463" y="2296554"/>
                  </a:lnTo>
                  <a:lnTo>
                    <a:pt x="2409666" y="2245941"/>
                  </a:lnTo>
                  <a:lnTo>
                    <a:pt x="2403869" y="2195328"/>
                  </a:lnTo>
                  <a:lnTo>
                    <a:pt x="2398072" y="2144714"/>
                  </a:lnTo>
                  <a:lnTo>
                    <a:pt x="2392276" y="2094101"/>
                  </a:lnTo>
                  <a:lnTo>
                    <a:pt x="2386479" y="2043488"/>
                  </a:lnTo>
                  <a:lnTo>
                    <a:pt x="2380683" y="1992875"/>
                  </a:lnTo>
                  <a:lnTo>
                    <a:pt x="2374886" y="1942262"/>
                  </a:lnTo>
                  <a:lnTo>
                    <a:pt x="2369089" y="1891649"/>
                  </a:lnTo>
                  <a:lnTo>
                    <a:pt x="2363292" y="1841035"/>
                  </a:lnTo>
                  <a:lnTo>
                    <a:pt x="2357495" y="1790422"/>
                  </a:lnTo>
                  <a:lnTo>
                    <a:pt x="2351698" y="1739808"/>
                  </a:lnTo>
                  <a:lnTo>
                    <a:pt x="2345900" y="1689194"/>
                  </a:lnTo>
                  <a:lnTo>
                    <a:pt x="2340102" y="1638580"/>
                  </a:lnTo>
                  <a:lnTo>
                    <a:pt x="2334304" y="1587965"/>
                  </a:lnTo>
                  <a:lnTo>
                    <a:pt x="2328506" y="1537350"/>
                  </a:lnTo>
                  <a:lnTo>
                    <a:pt x="2322707" y="1486735"/>
                  </a:lnTo>
                  <a:lnTo>
                    <a:pt x="2316908" y="1436119"/>
                  </a:lnTo>
                  <a:lnTo>
                    <a:pt x="2311108" y="1385503"/>
                  </a:lnTo>
                  <a:lnTo>
                    <a:pt x="2305308" y="1334886"/>
                  </a:lnTo>
                  <a:lnTo>
                    <a:pt x="2299507" y="1284269"/>
                  </a:lnTo>
                  <a:lnTo>
                    <a:pt x="2293706" y="1233652"/>
                  </a:lnTo>
                  <a:lnTo>
                    <a:pt x="2287905" y="1183033"/>
                  </a:lnTo>
                  <a:close/>
                </a:path>
                <a:path w="8121650" h="3841115">
                  <a:moveTo>
                    <a:pt x="1845310" y="1272187"/>
                  </a:moveTo>
                  <a:lnTo>
                    <a:pt x="1866094" y="1267996"/>
                  </a:lnTo>
                  <a:lnTo>
                    <a:pt x="1886902" y="1263805"/>
                  </a:lnTo>
                  <a:lnTo>
                    <a:pt x="1907710" y="1259614"/>
                  </a:lnTo>
                  <a:lnTo>
                    <a:pt x="1928495" y="1255423"/>
                  </a:lnTo>
                  <a:lnTo>
                    <a:pt x="1928495" y="2087146"/>
                  </a:lnTo>
                  <a:lnTo>
                    <a:pt x="1929130" y="2087019"/>
                  </a:lnTo>
                  <a:lnTo>
                    <a:pt x="1942655" y="2038123"/>
                  </a:lnTo>
                  <a:lnTo>
                    <a:pt x="1954784" y="1989479"/>
                  </a:lnTo>
                  <a:lnTo>
                    <a:pt x="1966912" y="1940833"/>
                  </a:lnTo>
                  <a:lnTo>
                    <a:pt x="1979041" y="1892185"/>
                  </a:lnTo>
                  <a:lnTo>
                    <a:pt x="1991169" y="1843536"/>
                  </a:lnTo>
                  <a:lnTo>
                    <a:pt x="2003298" y="1794886"/>
                  </a:lnTo>
                  <a:lnTo>
                    <a:pt x="2015426" y="1746236"/>
                  </a:lnTo>
                  <a:lnTo>
                    <a:pt x="2027555" y="1697584"/>
                  </a:lnTo>
                  <a:lnTo>
                    <a:pt x="2039683" y="1648933"/>
                  </a:lnTo>
                  <a:lnTo>
                    <a:pt x="2051812" y="1600281"/>
                  </a:lnTo>
                  <a:lnTo>
                    <a:pt x="2063940" y="1551630"/>
                  </a:lnTo>
                  <a:lnTo>
                    <a:pt x="2076069" y="1502979"/>
                  </a:lnTo>
                  <a:lnTo>
                    <a:pt x="2088197" y="1454329"/>
                  </a:lnTo>
                  <a:lnTo>
                    <a:pt x="2100326" y="1405680"/>
                  </a:lnTo>
                  <a:lnTo>
                    <a:pt x="2112454" y="1357033"/>
                  </a:lnTo>
                  <a:lnTo>
                    <a:pt x="2124583" y="1308387"/>
                  </a:lnTo>
                  <a:lnTo>
                    <a:pt x="2136711" y="1259742"/>
                  </a:lnTo>
                  <a:lnTo>
                    <a:pt x="2148840" y="1211100"/>
                  </a:lnTo>
                  <a:lnTo>
                    <a:pt x="2203338" y="1200067"/>
                  </a:lnTo>
                  <a:lnTo>
                    <a:pt x="2257933" y="1189129"/>
                  </a:lnTo>
                  <a:lnTo>
                    <a:pt x="2245239" y="1237796"/>
                  </a:lnTo>
                  <a:lnTo>
                    <a:pt x="2232546" y="1286461"/>
                  </a:lnTo>
                  <a:lnTo>
                    <a:pt x="2219853" y="1335124"/>
                  </a:lnTo>
                  <a:lnTo>
                    <a:pt x="2207160" y="1383786"/>
                  </a:lnTo>
                  <a:lnTo>
                    <a:pt x="2194468" y="1432446"/>
                  </a:lnTo>
                  <a:lnTo>
                    <a:pt x="2181777" y="1481106"/>
                  </a:lnTo>
                  <a:lnTo>
                    <a:pt x="2169086" y="1529764"/>
                  </a:lnTo>
                  <a:lnTo>
                    <a:pt x="2156395" y="1578423"/>
                  </a:lnTo>
                  <a:lnTo>
                    <a:pt x="2143706" y="1627080"/>
                  </a:lnTo>
                  <a:lnTo>
                    <a:pt x="2131018" y="1675738"/>
                  </a:lnTo>
                  <a:lnTo>
                    <a:pt x="2118331" y="1724396"/>
                  </a:lnTo>
                  <a:lnTo>
                    <a:pt x="2105645" y="1773054"/>
                  </a:lnTo>
                  <a:lnTo>
                    <a:pt x="2092960" y="1821713"/>
                  </a:lnTo>
                  <a:lnTo>
                    <a:pt x="2080277" y="1870372"/>
                  </a:lnTo>
                  <a:lnTo>
                    <a:pt x="2067595" y="1919033"/>
                  </a:lnTo>
                  <a:lnTo>
                    <a:pt x="2054915" y="1967695"/>
                  </a:lnTo>
                  <a:lnTo>
                    <a:pt x="2042237" y="2016358"/>
                  </a:lnTo>
                  <a:lnTo>
                    <a:pt x="2029561" y="2065023"/>
                  </a:lnTo>
                  <a:lnTo>
                    <a:pt x="2016887" y="2113689"/>
                  </a:lnTo>
                  <a:lnTo>
                    <a:pt x="2031322" y="2163006"/>
                  </a:lnTo>
                  <a:lnTo>
                    <a:pt x="2045758" y="2212322"/>
                  </a:lnTo>
                  <a:lnTo>
                    <a:pt x="2060193" y="2261635"/>
                  </a:lnTo>
                  <a:lnTo>
                    <a:pt x="2074629" y="2310947"/>
                  </a:lnTo>
                  <a:lnTo>
                    <a:pt x="2089065" y="2360257"/>
                  </a:lnTo>
                  <a:lnTo>
                    <a:pt x="2103500" y="2409566"/>
                  </a:lnTo>
                  <a:lnTo>
                    <a:pt x="2117936" y="2458875"/>
                  </a:lnTo>
                  <a:lnTo>
                    <a:pt x="2132372" y="2508183"/>
                  </a:lnTo>
                  <a:lnTo>
                    <a:pt x="2146807" y="2557491"/>
                  </a:lnTo>
                  <a:lnTo>
                    <a:pt x="2161243" y="2606799"/>
                  </a:lnTo>
                  <a:lnTo>
                    <a:pt x="2175679" y="2656107"/>
                  </a:lnTo>
                  <a:lnTo>
                    <a:pt x="2190114" y="2705415"/>
                  </a:lnTo>
                  <a:lnTo>
                    <a:pt x="2204550" y="2754725"/>
                  </a:lnTo>
                  <a:lnTo>
                    <a:pt x="2218986" y="2804035"/>
                  </a:lnTo>
                  <a:lnTo>
                    <a:pt x="2233421" y="2853347"/>
                  </a:lnTo>
                  <a:lnTo>
                    <a:pt x="2247857" y="2902660"/>
                  </a:lnTo>
                  <a:lnTo>
                    <a:pt x="2262293" y="2951975"/>
                  </a:lnTo>
                  <a:lnTo>
                    <a:pt x="2276729" y="3001292"/>
                  </a:lnTo>
                  <a:lnTo>
                    <a:pt x="2247509" y="3007178"/>
                  </a:lnTo>
                  <a:lnTo>
                    <a:pt x="2218324" y="3013040"/>
                  </a:lnTo>
                  <a:lnTo>
                    <a:pt x="2189164" y="3018902"/>
                  </a:lnTo>
                  <a:lnTo>
                    <a:pt x="2146502" y="2976177"/>
                  </a:lnTo>
                  <a:lnTo>
                    <a:pt x="2132992" y="2927570"/>
                  </a:lnTo>
                  <a:lnTo>
                    <a:pt x="2119484" y="2878964"/>
                  </a:lnTo>
                  <a:lnTo>
                    <a:pt x="2105978" y="2830361"/>
                  </a:lnTo>
                  <a:lnTo>
                    <a:pt x="2092474" y="2781758"/>
                  </a:lnTo>
                  <a:lnTo>
                    <a:pt x="2078972" y="2733157"/>
                  </a:lnTo>
                  <a:lnTo>
                    <a:pt x="2065471" y="2684556"/>
                  </a:lnTo>
                  <a:lnTo>
                    <a:pt x="2051972" y="2635956"/>
                  </a:lnTo>
                  <a:lnTo>
                    <a:pt x="2038475" y="2587356"/>
                  </a:lnTo>
                  <a:lnTo>
                    <a:pt x="2024979" y="2538756"/>
                  </a:lnTo>
                  <a:lnTo>
                    <a:pt x="2011483" y="2490156"/>
                  </a:lnTo>
                  <a:lnTo>
                    <a:pt x="1997989" y="2441554"/>
                  </a:lnTo>
                  <a:lnTo>
                    <a:pt x="1984496" y="2392952"/>
                  </a:lnTo>
                  <a:lnTo>
                    <a:pt x="1971003" y="2344348"/>
                  </a:lnTo>
                  <a:lnTo>
                    <a:pt x="1957510" y="2295743"/>
                  </a:lnTo>
                  <a:lnTo>
                    <a:pt x="1944018" y="2247135"/>
                  </a:lnTo>
                  <a:lnTo>
                    <a:pt x="1930527" y="2198525"/>
                  </a:lnTo>
                  <a:lnTo>
                    <a:pt x="1929892" y="2198652"/>
                  </a:lnTo>
                  <a:lnTo>
                    <a:pt x="1929130" y="2198779"/>
                  </a:lnTo>
                  <a:lnTo>
                    <a:pt x="1928495" y="2198906"/>
                  </a:lnTo>
                  <a:lnTo>
                    <a:pt x="1928495" y="2250229"/>
                  </a:lnTo>
                  <a:lnTo>
                    <a:pt x="1928495" y="2301552"/>
                  </a:lnTo>
                  <a:lnTo>
                    <a:pt x="1928495" y="3071396"/>
                  </a:lnTo>
                  <a:lnTo>
                    <a:pt x="1907710" y="3075589"/>
                  </a:lnTo>
                  <a:lnTo>
                    <a:pt x="1886902" y="3079794"/>
                  </a:lnTo>
                  <a:lnTo>
                    <a:pt x="1866094" y="3084023"/>
                  </a:lnTo>
                  <a:lnTo>
                    <a:pt x="1845310" y="3088287"/>
                  </a:lnTo>
                  <a:lnTo>
                    <a:pt x="1845310" y="3037837"/>
                  </a:lnTo>
                  <a:lnTo>
                    <a:pt x="1845310" y="1322638"/>
                  </a:lnTo>
                  <a:lnTo>
                    <a:pt x="1845310" y="1272187"/>
                  </a:lnTo>
                  <a:close/>
                </a:path>
                <a:path w="8121650" h="3841115">
                  <a:moveTo>
                    <a:pt x="784987" y="1485928"/>
                  </a:moveTo>
                  <a:lnTo>
                    <a:pt x="804035" y="1482045"/>
                  </a:lnTo>
                  <a:lnTo>
                    <a:pt x="823071" y="1478197"/>
                  </a:lnTo>
                  <a:lnTo>
                    <a:pt x="842083" y="1474373"/>
                  </a:lnTo>
                  <a:lnTo>
                    <a:pt x="861060" y="1470561"/>
                  </a:lnTo>
                  <a:lnTo>
                    <a:pt x="861060" y="1521670"/>
                  </a:lnTo>
                  <a:lnTo>
                    <a:pt x="861060" y="1572780"/>
                  </a:lnTo>
                  <a:lnTo>
                    <a:pt x="861060" y="2901724"/>
                  </a:lnTo>
                  <a:lnTo>
                    <a:pt x="865008" y="2870645"/>
                  </a:lnTo>
                  <a:lnTo>
                    <a:pt x="870743" y="2830160"/>
                  </a:lnTo>
                  <a:lnTo>
                    <a:pt x="878240" y="2780245"/>
                  </a:lnTo>
                  <a:lnTo>
                    <a:pt x="887476" y="2720876"/>
                  </a:lnTo>
                  <a:lnTo>
                    <a:pt x="896971" y="2670672"/>
                  </a:lnTo>
                  <a:lnTo>
                    <a:pt x="906465" y="2620468"/>
                  </a:lnTo>
                  <a:lnTo>
                    <a:pt x="915958" y="2570264"/>
                  </a:lnTo>
                  <a:lnTo>
                    <a:pt x="925450" y="2520060"/>
                  </a:lnTo>
                  <a:lnTo>
                    <a:pt x="934942" y="2469856"/>
                  </a:lnTo>
                  <a:lnTo>
                    <a:pt x="944432" y="2419652"/>
                  </a:lnTo>
                  <a:lnTo>
                    <a:pt x="953923" y="2369448"/>
                  </a:lnTo>
                  <a:lnTo>
                    <a:pt x="963412" y="2319244"/>
                  </a:lnTo>
                  <a:lnTo>
                    <a:pt x="972902" y="2269040"/>
                  </a:lnTo>
                  <a:lnTo>
                    <a:pt x="982391" y="2218835"/>
                  </a:lnTo>
                  <a:lnTo>
                    <a:pt x="991879" y="2168631"/>
                  </a:lnTo>
                  <a:lnTo>
                    <a:pt x="1001368" y="2118427"/>
                  </a:lnTo>
                  <a:lnTo>
                    <a:pt x="1010856" y="2068223"/>
                  </a:lnTo>
                  <a:lnTo>
                    <a:pt x="1020344" y="2018019"/>
                  </a:lnTo>
                  <a:lnTo>
                    <a:pt x="1029833" y="1967815"/>
                  </a:lnTo>
                  <a:lnTo>
                    <a:pt x="1039321" y="1917611"/>
                  </a:lnTo>
                  <a:lnTo>
                    <a:pt x="1048810" y="1867407"/>
                  </a:lnTo>
                  <a:lnTo>
                    <a:pt x="1058300" y="1817203"/>
                  </a:lnTo>
                  <a:lnTo>
                    <a:pt x="1067789" y="1766999"/>
                  </a:lnTo>
                  <a:lnTo>
                    <a:pt x="1077280" y="1716795"/>
                  </a:lnTo>
                  <a:lnTo>
                    <a:pt x="1086770" y="1666591"/>
                  </a:lnTo>
                  <a:lnTo>
                    <a:pt x="1096262" y="1616387"/>
                  </a:lnTo>
                  <a:lnTo>
                    <a:pt x="1105754" y="1566182"/>
                  </a:lnTo>
                  <a:lnTo>
                    <a:pt x="1115247" y="1515978"/>
                  </a:lnTo>
                  <a:lnTo>
                    <a:pt x="1124741" y="1465774"/>
                  </a:lnTo>
                  <a:lnTo>
                    <a:pt x="1134237" y="1415570"/>
                  </a:lnTo>
                  <a:lnTo>
                    <a:pt x="1177353" y="1406823"/>
                  </a:lnTo>
                  <a:lnTo>
                    <a:pt x="1220470" y="1398171"/>
                  </a:lnTo>
                  <a:lnTo>
                    <a:pt x="1220470" y="1448611"/>
                  </a:lnTo>
                  <a:lnTo>
                    <a:pt x="1220470" y="1499052"/>
                  </a:lnTo>
                  <a:lnTo>
                    <a:pt x="1220470" y="3214144"/>
                  </a:lnTo>
                  <a:lnTo>
                    <a:pt x="1201705" y="3217934"/>
                  </a:lnTo>
                  <a:lnTo>
                    <a:pt x="1182941" y="3221701"/>
                  </a:lnTo>
                  <a:lnTo>
                    <a:pt x="1164177" y="3225467"/>
                  </a:lnTo>
                  <a:lnTo>
                    <a:pt x="1145413" y="3229257"/>
                  </a:lnTo>
                  <a:lnTo>
                    <a:pt x="1145413" y="1780314"/>
                  </a:lnTo>
                  <a:lnTo>
                    <a:pt x="1139076" y="1823655"/>
                  </a:lnTo>
                  <a:lnTo>
                    <a:pt x="1131300" y="1875009"/>
                  </a:lnTo>
                  <a:lnTo>
                    <a:pt x="1122070" y="1934387"/>
                  </a:lnTo>
                  <a:lnTo>
                    <a:pt x="1111377" y="2001802"/>
                  </a:lnTo>
                  <a:lnTo>
                    <a:pt x="1102145" y="2051141"/>
                  </a:lnTo>
                  <a:lnTo>
                    <a:pt x="1092913" y="2100479"/>
                  </a:lnTo>
                  <a:lnTo>
                    <a:pt x="1083681" y="2149816"/>
                  </a:lnTo>
                  <a:lnTo>
                    <a:pt x="1074448" y="2199152"/>
                  </a:lnTo>
                  <a:lnTo>
                    <a:pt x="1065216" y="2248487"/>
                  </a:lnTo>
                  <a:lnTo>
                    <a:pt x="1055983" y="2297822"/>
                  </a:lnTo>
                  <a:lnTo>
                    <a:pt x="1046751" y="2347156"/>
                  </a:lnTo>
                  <a:lnTo>
                    <a:pt x="1037517" y="2396490"/>
                  </a:lnTo>
                  <a:lnTo>
                    <a:pt x="1028284" y="2445823"/>
                  </a:lnTo>
                  <a:lnTo>
                    <a:pt x="1019050" y="2495155"/>
                  </a:lnTo>
                  <a:lnTo>
                    <a:pt x="1009816" y="2544488"/>
                  </a:lnTo>
                  <a:lnTo>
                    <a:pt x="1000581" y="2593820"/>
                  </a:lnTo>
                  <a:lnTo>
                    <a:pt x="991346" y="2643152"/>
                  </a:lnTo>
                  <a:lnTo>
                    <a:pt x="982110" y="2692484"/>
                  </a:lnTo>
                  <a:lnTo>
                    <a:pt x="972873" y="2741817"/>
                  </a:lnTo>
                  <a:lnTo>
                    <a:pt x="963636" y="2791149"/>
                  </a:lnTo>
                  <a:lnTo>
                    <a:pt x="954398" y="2840482"/>
                  </a:lnTo>
                  <a:lnTo>
                    <a:pt x="945160" y="2889815"/>
                  </a:lnTo>
                  <a:lnTo>
                    <a:pt x="935920" y="2939148"/>
                  </a:lnTo>
                  <a:lnTo>
                    <a:pt x="926680" y="2988482"/>
                  </a:lnTo>
                  <a:lnTo>
                    <a:pt x="917439" y="3037817"/>
                  </a:lnTo>
                  <a:lnTo>
                    <a:pt x="908197" y="3087152"/>
                  </a:lnTo>
                  <a:lnTo>
                    <a:pt x="898954" y="3136488"/>
                  </a:lnTo>
                  <a:lnTo>
                    <a:pt x="889710" y="3185825"/>
                  </a:lnTo>
                  <a:lnTo>
                    <a:pt x="880466" y="3235163"/>
                  </a:lnTo>
                  <a:lnTo>
                    <a:pt x="871219" y="3284502"/>
                  </a:lnTo>
                  <a:lnTo>
                    <a:pt x="828103" y="3293202"/>
                  </a:lnTo>
                  <a:lnTo>
                    <a:pt x="806533" y="3297540"/>
                  </a:lnTo>
                  <a:lnTo>
                    <a:pt x="784987" y="3301901"/>
                  </a:lnTo>
                  <a:lnTo>
                    <a:pt x="784987" y="3251451"/>
                  </a:lnTo>
                  <a:lnTo>
                    <a:pt x="784987" y="3201001"/>
                  </a:lnTo>
                  <a:lnTo>
                    <a:pt x="784987" y="1536368"/>
                  </a:lnTo>
                  <a:lnTo>
                    <a:pt x="784987" y="1485928"/>
                  </a:lnTo>
                  <a:close/>
                </a:path>
                <a:path w="8121650" h="3841115">
                  <a:moveTo>
                    <a:pt x="7938388" y="1806"/>
                  </a:moveTo>
                  <a:lnTo>
                    <a:pt x="7981340" y="3771"/>
                  </a:lnTo>
                  <a:lnTo>
                    <a:pt x="8018565" y="28050"/>
                  </a:lnTo>
                  <a:lnTo>
                    <a:pt x="8050063" y="74643"/>
                  </a:lnTo>
                  <a:lnTo>
                    <a:pt x="8075834" y="143554"/>
                  </a:lnTo>
                  <a:lnTo>
                    <a:pt x="8086572" y="186379"/>
                  </a:lnTo>
                  <a:lnTo>
                    <a:pt x="8095878" y="234783"/>
                  </a:lnTo>
                  <a:lnTo>
                    <a:pt x="8103753" y="288767"/>
                  </a:lnTo>
                  <a:lnTo>
                    <a:pt x="8110196" y="348332"/>
                  </a:lnTo>
                  <a:lnTo>
                    <a:pt x="8115207" y="413476"/>
                  </a:lnTo>
                  <a:lnTo>
                    <a:pt x="8118786" y="484202"/>
                  </a:lnTo>
                  <a:lnTo>
                    <a:pt x="8120934" y="560507"/>
                  </a:lnTo>
                  <a:lnTo>
                    <a:pt x="8121650" y="642394"/>
                  </a:lnTo>
                  <a:lnTo>
                    <a:pt x="8121650" y="693746"/>
                  </a:lnTo>
                  <a:lnTo>
                    <a:pt x="8121650" y="745099"/>
                  </a:lnTo>
                  <a:lnTo>
                    <a:pt x="8121650" y="1823494"/>
                  </a:lnTo>
                  <a:lnTo>
                    <a:pt x="8100865" y="1827685"/>
                  </a:lnTo>
                  <a:lnTo>
                    <a:pt x="8080057" y="1831876"/>
                  </a:lnTo>
                  <a:lnTo>
                    <a:pt x="8059249" y="1836067"/>
                  </a:lnTo>
                  <a:lnTo>
                    <a:pt x="8038464" y="1840258"/>
                  </a:lnTo>
                  <a:lnTo>
                    <a:pt x="8038464" y="1556540"/>
                  </a:lnTo>
                  <a:lnTo>
                    <a:pt x="8037703" y="1556667"/>
                  </a:lnTo>
                  <a:lnTo>
                    <a:pt x="8037067" y="1556794"/>
                  </a:lnTo>
                  <a:lnTo>
                    <a:pt x="8036433" y="1556921"/>
                  </a:lnTo>
                  <a:lnTo>
                    <a:pt x="8022019" y="1636282"/>
                  </a:lnTo>
                  <a:lnTo>
                    <a:pt x="8006020" y="1705773"/>
                  </a:lnTo>
                  <a:lnTo>
                    <a:pt x="7988431" y="1765394"/>
                  </a:lnTo>
                  <a:lnTo>
                    <a:pt x="7969250" y="1815144"/>
                  </a:lnTo>
                  <a:lnTo>
                    <a:pt x="7948473" y="1855024"/>
                  </a:lnTo>
                  <a:lnTo>
                    <a:pt x="7902121" y="1905173"/>
                  </a:lnTo>
                  <a:lnTo>
                    <a:pt x="7876539" y="1915442"/>
                  </a:lnTo>
                  <a:lnTo>
                    <a:pt x="7839795" y="1913849"/>
                  </a:lnTo>
                  <a:lnTo>
                    <a:pt x="7807277" y="1893455"/>
                  </a:lnTo>
                  <a:lnTo>
                    <a:pt x="7778974" y="1854274"/>
                  </a:lnTo>
                  <a:lnTo>
                    <a:pt x="7754874" y="1796316"/>
                  </a:lnTo>
                  <a:lnTo>
                    <a:pt x="7743249" y="1755688"/>
                  </a:lnTo>
                  <a:lnTo>
                    <a:pt x="7733413" y="1710873"/>
                  </a:lnTo>
                  <a:lnTo>
                    <a:pt x="7725365" y="1661865"/>
                  </a:lnTo>
                  <a:lnTo>
                    <a:pt x="7719106" y="1608661"/>
                  </a:lnTo>
                  <a:lnTo>
                    <a:pt x="7714635" y="1551256"/>
                  </a:lnTo>
                  <a:lnTo>
                    <a:pt x="7711953" y="1489646"/>
                  </a:lnTo>
                  <a:lnTo>
                    <a:pt x="7711058" y="1423825"/>
                  </a:lnTo>
                  <a:lnTo>
                    <a:pt x="7711933" y="1353105"/>
                  </a:lnTo>
                  <a:lnTo>
                    <a:pt x="7714558" y="1286377"/>
                  </a:lnTo>
                  <a:lnTo>
                    <a:pt x="7718932" y="1223642"/>
                  </a:lnTo>
                  <a:lnTo>
                    <a:pt x="7725057" y="1164898"/>
                  </a:lnTo>
                  <a:lnTo>
                    <a:pt x="7732933" y="1110146"/>
                  </a:lnTo>
                  <a:lnTo>
                    <a:pt x="7742559" y="1059385"/>
                  </a:lnTo>
                  <a:lnTo>
                    <a:pt x="7753937" y="1012615"/>
                  </a:lnTo>
                  <a:lnTo>
                    <a:pt x="7767066" y="969836"/>
                  </a:lnTo>
                  <a:lnTo>
                    <a:pt x="7781947" y="931048"/>
                  </a:lnTo>
                  <a:lnTo>
                    <a:pt x="7798579" y="896249"/>
                  </a:lnTo>
                  <a:lnTo>
                    <a:pt x="7837102" y="838623"/>
                  </a:lnTo>
                  <a:lnTo>
                    <a:pt x="7882635" y="796953"/>
                  </a:lnTo>
                  <a:lnTo>
                    <a:pt x="7921593" y="770071"/>
                  </a:lnTo>
                  <a:lnTo>
                    <a:pt x="7960550" y="743153"/>
                  </a:lnTo>
                  <a:lnTo>
                    <a:pt x="7999507" y="716211"/>
                  </a:lnTo>
                  <a:lnTo>
                    <a:pt x="8038464" y="689257"/>
                  </a:lnTo>
                  <a:lnTo>
                    <a:pt x="8037390" y="601551"/>
                  </a:lnTo>
                  <a:lnTo>
                    <a:pt x="8034169" y="523525"/>
                  </a:lnTo>
                  <a:lnTo>
                    <a:pt x="8028802" y="455181"/>
                  </a:lnTo>
                  <a:lnTo>
                    <a:pt x="8021290" y="396521"/>
                  </a:lnTo>
                  <a:lnTo>
                    <a:pt x="8011636" y="347548"/>
                  </a:lnTo>
                  <a:lnTo>
                    <a:pt x="7999840" y="308263"/>
                  </a:lnTo>
                  <a:lnTo>
                    <a:pt x="7969832" y="258770"/>
                  </a:lnTo>
                  <a:lnTo>
                    <a:pt x="7931277" y="248059"/>
                  </a:lnTo>
                  <a:lnTo>
                    <a:pt x="7904816" y="257934"/>
                  </a:lnTo>
                  <a:lnTo>
                    <a:pt x="7854136" y="304603"/>
                  </a:lnTo>
                  <a:lnTo>
                    <a:pt x="7829915" y="341396"/>
                  </a:lnTo>
                  <a:lnTo>
                    <a:pt x="7806441" y="387163"/>
                  </a:lnTo>
                  <a:lnTo>
                    <a:pt x="7783713" y="441903"/>
                  </a:lnTo>
                  <a:lnTo>
                    <a:pt x="7761732" y="505615"/>
                  </a:lnTo>
                  <a:lnTo>
                    <a:pt x="7761732" y="455958"/>
                  </a:lnTo>
                  <a:lnTo>
                    <a:pt x="7761732" y="207673"/>
                  </a:lnTo>
                  <a:lnTo>
                    <a:pt x="7787958" y="150364"/>
                  </a:lnTo>
                  <a:lnTo>
                    <a:pt x="7815462" y="102259"/>
                  </a:lnTo>
                  <a:lnTo>
                    <a:pt x="7844250" y="63354"/>
                  </a:lnTo>
                  <a:lnTo>
                    <a:pt x="7874329" y="33646"/>
                  </a:lnTo>
                  <a:lnTo>
                    <a:pt x="7905706" y="13131"/>
                  </a:lnTo>
                  <a:lnTo>
                    <a:pt x="7938388" y="1806"/>
                  </a:lnTo>
                  <a:close/>
                </a:path>
                <a:path w="8121650" h="3841115">
                  <a:moveTo>
                    <a:pt x="1512697" y="1294920"/>
                  </a:moveTo>
                  <a:lnTo>
                    <a:pt x="1570726" y="1296772"/>
                  </a:lnTo>
                  <a:lnTo>
                    <a:pt x="1618196" y="1327851"/>
                  </a:lnTo>
                  <a:lnTo>
                    <a:pt x="1655111" y="1388154"/>
                  </a:lnTo>
                  <a:lnTo>
                    <a:pt x="1669612" y="1429264"/>
                  </a:lnTo>
                  <a:lnTo>
                    <a:pt x="1681475" y="1477678"/>
                  </a:lnTo>
                  <a:lnTo>
                    <a:pt x="1690701" y="1533396"/>
                  </a:lnTo>
                  <a:lnTo>
                    <a:pt x="1697290" y="1596419"/>
                  </a:lnTo>
                  <a:lnTo>
                    <a:pt x="1701244" y="1666745"/>
                  </a:lnTo>
                  <a:lnTo>
                    <a:pt x="1702562" y="1744373"/>
                  </a:lnTo>
                  <a:lnTo>
                    <a:pt x="1701778" y="1795913"/>
                  </a:lnTo>
                  <a:lnTo>
                    <a:pt x="1699429" y="1845371"/>
                  </a:lnTo>
                  <a:lnTo>
                    <a:pt x="1695513" y="1892741"/>
                  </a:lnTo>
                  <a:lnTo>
                    <a:pt x="1690031" y="1938015"/>
                  </a:lnTo>
                  <a:lnTo>
                    <a:pt x="1682982" y="1981187"/>
                  </a:lnTo>
                  <a:lnTo>
                    <a:pt x="1674368" y="2022249"/>
                  </a:lnTo>
                  <a:lnTo>
                    <a:pt x="1658866" y="2077730"/>
                  </a:lnTo>
                  <a:lnTo>
                    <a:pt x="1640554" y="2124151"/>
                  </a:lnTo>
                  <a:lnTo>
                    <a:pt x="1619432" y="2161499"/>
                  </a:lnTo>
                  <a:lnTo>
                    <a:pt x="1595501" y="2189762"/>
                  </a:lnTo>
                  <a:lnTo>
                    <a:pt x="1595501" y="2192683"/>
                  </a:lnTo>
                  <a:lnTo>
                    <a:pt x="1595501" y="2195731"/>
                  </a:lnTo>
                  <a:lnTo>
                    <a:pt x="1595501" y="2198652"/>
                  </a:lnTo>
                  <a:lnTo>
                    <a:pt x="1623008" y="2207602"/>
                  </a:lnTo>
                  <a:lnTo>
                    <a:pt x="1669403" y="2266554"/>
                  </a:lnTo>
                  <a:lnTo>
                    <a:pt x="1688338" y="2316508"/>
                  </a:lnTo>
                  <a:lnTo>
                    <a:pt x="1699048" y="2356323"/>
                  </a:lnTo>
                  <a:lnTo>
                    <a:pt x="1707811" y="2400074"/>
                  </a:lnTo>
                  <a:lnTo>
                    <a:pt x="1714627" y="2447763"/>
                  </a:lnTo>
                  <a:lnTo>
                    <a:pt x="1719495" y="2499388"/>
                  </a:lnTo>
                  <a:lnTo>
                    <a:pt x="1722416" y="2554951"/>
                  </a:lnTo>
                  <a:lnTo>
                    <a:pt x="1723389" y="2614450"/>
                  </a:lnTo>
                  <a:lnTo>
                    <a:pt x="1722491" y="2675112"/>
                  </a:lnTo>
                  <a:lnTo>
                    <a:pt x="1719796" y="2732985"/>
                  </a:lnTo>
                  <a:lnTo>
                    <a:pt x="1715306" y="2788066"/>
                  </a:lnTo>
                  <a:lnTo>
                    <a:pt x="1709023" y="2840351"/>
                  </a:lnTo>
                  <a:lnTo>
                    <a:pt x="1700947" y="2889839"/>
                  </a:lnTo>
                  <a:lnTo>
                    <a:pt x="1691082" y="2936526"/>
                  </a:lnTo>
                  <a:lnTo>
                    <a:pt x="1679427" y="2980409"/>
                  </a:lnTo>
                  <a:lnTo>
                    <a:pt x="1665986" y="3021485"/>
                  </a:lnTo>
                  <a:lnTo>
                    <a:pt x="1641326" y="3079427"/>
                  </a:lnTo>
                  <a:lnTo>
                    <a:pt x="1613216" y="3126298"/>
                  </a:lnTo>
                  <a:lnTo>
                    <a:pt x="1581650" y="3162093"/>
                  </a:lnTo>
                  <a:lnTo>
                    <a:pt x="1546622" y="3186805"/>
                  </a:lnTo>
                  <a:lnTo>
                    <a:pt x="1508125" y="3200428"/>
                  </a:lnTo>
                  <a:lnTo>
                    <a:pt x="1457737" y="3204647"/>
                  </a:lnTo>
                  <a:lnTo>
                    <a:pt x="1413637" y="3195602"/>
                  </a:lnTo>
                  <a:lnTo>
                    <a:pt x="1375822" y="3173318"/>
                  </a:lnTo>
                  <a:lnTo>
                    <a:pt x="1344295" y="3137817"/>
                  </a:lnTo>
                  <a:lnTo>
                    <a:pt x="1344295" y="3090202"/>
                  </a:lnTo>
                  <a:lnTo>
                    <a:pt x="1344295" y="3042600"/>
                  </a:lnTo>
                  <a:lnTo>
                    <a:pt x="1344295" y="2995006"/>
                  </a:lnTo>
                  <a:lnTo>
                    <a:pt x="1344295" y="2947411"/>
                  </a:lnTo>
                  <a:lnTo>
                    <a:pt x="1344295" y="2899810"/>
                  </a:lnTo>
                  <a:lnTo>
                    <a:pt x="1344295" y="2852194"/>
                  </a:lnTo>
                  <a:lnTo>
                    <a:pt x="1379726" y="2903298"/>
                  </a:lnTo>
                  <a:lnTo>
                    <a:pt x="1418002" y="2937173"/>
                  </a:lnTo>
                  <a:lnTo>
                    <a:pt x="1459112" y="2953832"/>
                  </a:lnTo>
                  <a:lnTo>
                    <a:pt x="1503045" y="2953286"/>
                  </a:lnTo>
                  <a:lnTo>
                    <a:pt x="1563292" y="2922064"/>
                  </a:lnTo>
                  <a:lnTo>
                    <a:pt x="1606311" y="2856195"/>
                  </a:lnTo>
                  <a:lnTo>
                    <a:pt x="1621364" y="2810260"/>
                  </a:lnTo>
                  <a:lnTo>
                    <a:pt x="1632114" y="2755654"/>
                  </a:lnTo>
                  <a:lnTo>
                    <a:pt x="1638563" y="2692375"/>
                  </a:lnTo>
                  <a:lnTo>
                    <a:pt x="1640713" y="2620419"/>
                  </a:lnTo>
                  <a:lnTo>
                    <a:pt x="1638355" y="2550256"/>
                  </a:lnTo>
                  <a:lnTo>
                    <a:pt x="1631285" y="2490455"/>
                  </a:lnTo>
                  <a:lnTo>
                    <a:pt x="1619502" y="2441017"/>
                  </a:lnTo>
                  <a:lnTo>
                    <a:pt x="1603009" y="2401947"/>
                  </a:lnTo>
                  <a:lnTo>
                    <a:pt x="1555898" y="2354922"/>
                  </a:lnTo>
                  <a:lnTo>
                    <a:pt x="1525283" y="2346972"/>
                  </a:lnTo>
                  <a:lnTo>
                    <a:pt x="1489964" y="2349401"/>
                  </a:lnTo>
                  <a:lnTo>
                    <a:pt x="1477107" y="2351973"/>
                  </a:lnTo>
                  <a:lnTo>
                    <a:pt x="1464262" y="2354545"/>
                  </a:lnTo>
                  <a:lnTo>
                    <a:pt x="1451441" y="2357116"/>
                  </a:lnTo>
                  <a:lnTo>
                    <a:pt x="1438656" y="2359688"/>
                  </a:lnTo>
                  <a:lnTo>
                    <a:pt x="1438656" y="2310387"/>
                  </a:lnTo>
                  <a:lnTo>
                    <a:pt x="1438656" y="2261085"/>
                  </a:lnTo>
                  <a:lnTo>
                    <a:pt x="1438656" y="2211784"/>
                  </a:lnTo>
                  <a:lnTo>
                    <a:pt x="1438656" y="2162483"/>
                  </a:lnTo>
                  <a:lnTo>
                    <a:pt x="1438656" y="2113181"/>
                  </a:lnTo>
                  <a:lnTo>
                    <a:pt x="1450848" y="2110725"/>
                  </a:lnTo>
                  <a:lnTo>
                    <a:pt x="1463040" y="2108292"/>
                  </a:lnTo>
                  <a:lnTo>
                    <a:pt x="1475232" y="2105859"/>
                  </a:lnTo>
                  <a:lnTo>
                    <a:pt x="1487424" y="2103402"/>
                  </a:lnTo>
                  <a:lnTo>
                    <a:pt x="1545357" y="2073778"/>
                  </a:lnTo>
                  <a:lnTo>
                    <a:pt x="1586753" y="2011565"/>
                  </a:lnTo>
                  <a:lnTo>
                    <a:pt x="1601246" y="1968235"/>
                  </a:lnTo>
                  <a:lnTo>
                    <a:pt x="1611600" y="1916754"/>
                  </a:lnTo>
                  <a:lnTo>
                    <a:pt x="1617813" y="1857120"/>
                  </a:lnTo>
                  <a:lnTo>
                    <a:pt x="1619885" y="1789331"/>
                  </a:lnTo>
                  <a:lnTo>
                    <a:pt x="1617980" y="1731659"/>
                  </a:lnTo>
                  <a:lnTo>
                    <a:pt x="1612264" y="1680953"/>
                  </a:lnTo>
                  <a:lnTo>
                    <a:pt x="1602739" y="1637223"/>
                  </a:lnTo>
                  <a:lnTo>
                    <a:pt x="1589405" y="1600482"/>
                  </a:lnTo>
                  <a:lnTo>
                    <a:pt x="1553368" y="1553143"/>
                  </a:lnTo>
                  <a:lnTo>
                    <a:pt x="1531147" y="1543975"/>
                  </a:lnTo>
                  <a:lnTo>
                    <a:pt x="1506093" y="1544475"/>
                  </a:lnTo>
                  <a:lnTo>
                    <a:pt x="1445521" y="1577987"/>
                  </a:lnTo>
                  <a:lnTo>
                    <a:pt x="1415174" y="1610714"/>
                  </a:lnTo>
                  <a:lnTo>
                    <a:pt x="1384778" y="1654073"/>
                  </a:lnTo>
                  <a:lnTo>
                    <a:pt x="1354328" y="1708051"/>
                  </a:lnTo>
                  <a:lnTo>
                    <a:pt x="1354328" y="1653797"/>
                  </a:lnTo>
                  <a:lnTo>
                    <a:pt x="1354328" y="1599542"/>
                  </a:lnTo>
                  <a:lnTo>
                    <a:pt x="1354328" y="1545288"/>
                  </a:lnTo>
                  <a:lnTo>
                    <a:pt x="1354328" y="1491034"/>
                  </a:lnTo>
                  <a:lnTo>
                    <a:pt x="1354328" y="1436779"/>
                  </a:lnTo>
                  <a:lnTo>
                    <a:pt x="1396593" y="1380127"/>
                  </a:lnTo>
                  <a:lnTo>
                    <a:pt x="1437084" y="1337608"/>
                  </a:lnTo>
                  <a:lnTo>
                    <a:pt x="1475789" y="1309210"/>
                  </a:lnTo>
                  <a:lnTo>
                    <a:pt x="1512697" y="1294920"/>
                  </a:lnTo>
                  <a:close/>
                </a:path>
                <a:path w="8121650" h="3841115">
                  <a:moveTo>
                    <a:pt x="373570" y="1340005"/>
                  </a:moveTo>
                  <a:lnTo>
                    <a:pt x="373570" y="1340005"/>
                  </a:lnTo>
                  <a:lnTo>
                    <a:pt x="373570" y="2788948"/>
                  </a:lnTo>
                  <a:lnTo>
                    <a:pt x="377964" y="2788059"/>
                  </a:lnTo>
                  <a:lnTo>
                    <a:pt x="414737" y="2775042"/>
                  </a:lnTo>
                  <a:lnTo>
                    <a:pt x="464929" y="2720178"/>
                  </a:lnTo>
                  <a:lnTo>
                    <a:pt x="487150" y="2676553"/>
                  </a:lnTo>
                  <a:lnTo>
                    <a:pt x="507454" y="2622134"/>
                  </a:lnTo>
                  <a:lnTo>
                    <a:pt x="525843" y="2556919"/>
                  </a:lnTo>
                  <a:lnTo>
                    <a:pt x="534915" y="2517386"/>
                  </a:lnTo>
                  <a:lnTo>
                    <a:pt x="543123" y="2475818"/>
                  </a:lnTo>
                  <a:lnTo>
                    <a:pt x="550468" y="2432214"/>
                  </a:lnTo>
                  <a:lnTo>
                    <a:pt x="556948" y="2386572"/>
                  </a:lnTo>
                  <a:lnTo>
                    <a:pt x="562564" y="2338891"/>
                  </a:lnTo>
                  <a:lnTo>
                    <a:pt x="567316" y="2289170"/>
                  </a:lnTo>
                  <a:lnTo>
                    <a:pt x="571204" y="2237409"/>
                  </a:lnTo>
                  <a:lnTo>
                    <a:pt x="574228" y="2183605"/>
                  </a:lnTo>
                  <a:lnTo>
                    <a:pt x="576388" y="2127758"/>
                  </a:lnTo>
                  <a:lnTo>
                    <a:pt x="577684" y="2069867"/>
                  </a:lnTo>
                  <a:lnTo>
                    <a:pt x="578116" y="2009930"/>
                  </a:lnTo>
                  <a:lnTo>
                    <a:pt x="577593" y="1947416"/>
                  </a:lnTo>
                  <a:lnTo>
                    <a:pt x="576025" y="1887583"/>
                  </a:lnTo>
                  <a:lnTo>
                    <a:pt x="573412" y="1830430"/>
                  </a:lnTo>
                  <a:lnTo>
                    <a:pt x="569752" y="1775958"/>
                  </a:lnTo>
                  <a:lnTo>
                    <a:pt x="565048" y="1724164"/>
                  </a:lnTo>
                  <a:lnTo>
                    <a:pt x="559298" y="1675050"/>
                  </a:lnTo>
                  <a:lnTo>
                    <a:pt x="552502" y="1628612"/>
                  </a:lnTo>
                  <a:lnTo>
                    <a:pt x="544661" y="1584852"/>
                  </a:lnTo>
                  <a:lnTo>
                    <a:pt x="535775" y="1543768"/>
                  </a:lnTo>
                  <a:lnTo>
                    <a:pt x="525843" y="1505359"/>
                  </a:lnTo>
                  <a:lnTo>
                    <a:pt x="503506" y="1439278"/>
                  </a:lnTo>
                  <a:lnTo>
                    <a:pt x="478328" y="1389466"/>
                  </a:lnTo>
                  <a:lnTo>
                    <a:pt x="450309" y="1355919"/>
                  </a:lnTo>
                  <a:lnTo>
                    <a:pt x="385749" y="1337592"/>
                  </a:lnTo>
                  <a:lnTo>
                    <a:pt x="381685" y="1338354"/>
                  </a:lnTo>
                  <a:lnTo>
                    <a:pt x="377634" y="1339243"/>
                  </a:lnTo>
                  <a:lnTo>
                    <a:pt x="373570" y="1340005"/>
                  </a:lnTo>
                  <a:close/>
                </a:path>
                <a:path w="8121650" h="3841115">
                  <a:moveTo>
                    <a:pt x="281698" y="1358547"/>
                  </a:moveTo>
                  <a:lnTo>
                    <a:pt x="227871" y="1391440"/>
                  </a:lnTo>
                  <a:lnTo>
                    <a:pt x="203727" y="1423889"/>
                  </a:lnTo>
                  <a:lnTo>
                    <a:pt x="181427" y="1467005"/>
                  </a:lnTo>
                  <a:lnTo>
                    <a:pt x="160974" y="1520790"/>
                  </a:lnTo>
                  <a:lnTo>
                    <a:pt x="142367" y="1585242"/>
                  </a:lnTo>
                  <a:lnTo>
                    <a:pt x="132290" y="1628158"/>
                  </a:lnTo>
                  <a:lnTo>
                    <a:pt x="123274" y="1673163"/>
                  </a:lnTo>
                  <a:lnTo>
                    <a:pt x="115319" y="1720257"/>
                  </a:lnTo>
                  <a:lnTo>
                    <a:pt x="108424" y="1769441"/>
                  </a:lnTo>
                  <a:lnTo>
                    <a:pt x="102590" y="1820716"/>
                  </a:lnTo>
                  <a:lnTo>
                    <a:pt x="97817" y="1874083"/>
                  </a:lnTo>
                  <a:lnTo>
                    <a:pt x="94104" y="1929542"/>
                  </a:lnTo>
                  <a:lnTo>
                    <a:pt x="91453" y="1987095"/>
                  </a:lnTo>
                  <a:lnTo>
                    <a:pt x="89862" y="2046741"/>
                  </a:lnTo>
                  <a:lnTo>
                    <a:pt x="89331" y="2108482"/>
                  </a:lnTo>
                  <a:lnTo>
                    <a:pt x="89854" y="2174376"/>
                  </a:lnTo>
                  <a:lnTo>
                    <a:pt x="91422" y="2237335"/>
                  </a:lnTo>
                  <a:lnTo>
                    <a:pt x="94036" y="2297360"/>
                  </a:lnTo>
                  <a:lnTo>
                    <a:pt x="97695" y="2354448"/>
                  </a:lnTo>
                  <a:lnTo>
                    <a:pt x="102400" y="2408599"/>
                  </a:lnTo>
                  <a:lnTo>
                    <a:pt x="108150" y="2459813"/>
                  </a:lnTo>
                  <a:lnTo>
                    <a:pt x="114945" y="2508089"/>
                  </a:lnTo>
                  <a:lnTo>
                    <a:pt x="122786" y="2553425"/>
                  </a:lnTo>
                  <a:lnTo>
                    <a:pt x="131673" y="2595822"/>
                  </a:lnTo>
                  <a:lnTo>
                    <a:pt x="141604" y="2635278"/>
                  </a:lnTo>
                  <a:lnTo>
                    <a:pt x="163901" y="2702896"/>
                  </a:lnTo>
                  <a:lnTo>
                    <a:pt x="188956" y="2753951"/>
                  </a:lnTo>
                  <a:lnTo>
                    <a:pt x="216771" y="2788431"/>
                  </a:lnTo>
                  <a:lnTo>
                    <a:pt x="280682" y="2807617"/>
                  </a:lnTo>
                  <a:lnTo>
                    <a:pt x="285254" y="2806728"/>
                  </a:lnTo>
                  <a:lnTo>
                    <a:pt x="289826" y="2805839"/>
                  </a:lnTo>
                  <a:lnTo>
                    <a:pt x="294386" y="2804823"/>
                  </a:lnTo>
                  <a:lnTo>
                    <a:pt x="294386" y="2754860"/>
                  </a:lnTo>
                  <a:lnTo>
                    <a:pt x="294386" y="2704898"/>
                  </a:lnTo>
                  <a:lnTo>
                    <a:pt x="294386" y="1356007"/>
                  </a:lnTo>
                  <a:lnTo>
                    <a:pt x="290156" y="1356769"/>
                  </a:lnTo>
                  <a:lnTo>
                    <a:pt x="285927" y="1357658"/>
                  </a:lnTo>
                  <a:lnTo>
                    <a:pt x="281698" y="1358547"/>
                  </a:lnTo>
                  <a:close/>
                </a:path>
                <a:path w="8121650" h="3841115">
                  <a:moveTo>
                    <a:pt x="294386" y="786666"/>
                  </a:moveTo>
                  <a:lnTo>
                    <a:pt x="314180" y="782686"/>
                  </a:lnTo>
                  <a:lnTo>
                    <a:pt x="333978" y="778729"/>
                  </a:lnTo>
                  <a:lnTo>
                    <a:pt x="353775" y="774772"/>
                  </a:lnTo>
                  <a:lnTo>
                    <a:pt x="373570" y="770791"/>
                  </a:lnTo>
                  <a:lnTo>
                    <a:pt x="373570" y="1089942"/>
                  </a:lnTo>
                  <a:lnTo>
                    <a:pt x="377634" y="1089180"/>
                  </a:lnTo>
                  <a:lnTo>
                    <a:pt x="381685" y="1088291"/>
                  </a:lnTo>
                  <a:lnTo>
                    <a:pt x="385749" y="1087529"/>
                  </a:lnTo>
                  <a:lnTo>
                    <a:pt x="420475" y="1086091"/>
                  </a:lnTo>
                  <a:lnTo>
                    <a:pt x="453305" y="1096145"/>
                  </a:lnTo>
                  <a:lnTo>
                    <a:pt x="513282" y="1150729"/>
                  </a:lnTo>
                  <a:lnTo>
                    <a:pt x="540426" y="1195259"/>
                  </a:lnTo>
                  <a:lnTo>
                    <a:pt x="565674" y="1251281"/>
                  </a:lnTo>
                  <a:lnTo>
                    <a:pt x="589026" y="1318796"/>
                  </a:lnTo>
                  <a:lnTo>
                    <a:pt x="600627" y="1359171"/>
                  </a:lnTo>
                  <a:lnTo>
                    <a:pt x="611301" y="1401399"/>
                  </a:lnTo>
                  <a:lnTo>
                    <a:pt x="621046" y="1445481"/>
                  </a:lnTo>
                  <a:lnTo>
                    <a:pt x="629863" y="1491418"/>
                  </a:lnTo>
                  <a:lnTo>
                    <a:pt x="637751" y="1539209"/>
                  </a:lnTo>
                  <a:lnTo>
                    <a:pt x="644712" y="1588854"/>
                  </a:lnTo>
                  <a:lnTo>
                    <a:pt x="650744" y="1640355"/>
                  </a:lnTo>
                  <a:lnTo>
                    <a:pt x="655848" y="1693712"/>
                  </a:lnTo>
                  <a:lnTo>
                    <a:pt x="660024" y="1748924"/>
                  </a:lnTo>
                  <a:lnTo>
                    <a:pt x="663272" y="1805993"/>
                  </a:lnTo>
                  <a:lnTo>
                    <a:pt x="665592" y="1864918"/>
                  </a:lnTo>
                  <a:lnTo>
                    <a:pt x="666984" y="1925701"/>
                  </a:lnTo>
                  <a:lnTo>
                    <a:pt x="667448" y="1988340"/>
                  </a:lnTo>
                  <a:lnTo>
                    <a:pt x="667043" y="2047570"/>
                  </a:lnTo>
                  <a:lnTo>
                    <a:pt x="665827" y="2105680"/>
                  </a:lnTo>
                  <a:lnTo>
                    <a:pt x="663800" y="2162670"/>
                  </a:lnTo>
                  <a:lnTo>
                    <a:pt x="660963" y="2218539"/>
                  </a:lnTo>
                  <a:lnTo>
                    <a:pt x="657316" y="2273287"/>
                  </a:lnTo>
                  <a:lnTo>
                    <a:pt x="652857" y="2326915"/>
                  </a:lnTo>
                  <a:lnTo>
                    <a:pt x="647588" y="2379421"/>
                  </a:lnTo>
                  <a:lnTo>
                    <a:pt x="641509" y="2430805"/>
                  </a:lnTo>
                  <a:lnTo>
                    <a:pt x="634619" y="2481068"/>
                  </a:lnTo>
                  <a:lnTo>
                    <a:pt x="626918" y="2530208"/>
                  </a:lnTo>
                  <a:lnTo>
                    <a:pt x="618407" y="2578226"/>
                  </a:lnTo>
                  <a:lnTo>
                    <a:pt x="609085" y="2625121"/>
                  </a:lnTo>
                  <a:lnTo>
                    <a:pt x="598953" y="2670893"/>
                  </a:lnTo>
                  <a:lnTo>
                    <a:pt x="588010" y="2715542"/>
                  </a:lnTo>
                  <a:lnTo>
                    <a:pt x="567492" y="2788259"/>
                  </a:lnTo>
                  <a:lnTo>
                    <a:pt x="545649" y="2852103"/>
                  </a:lnTo>
                  <a:lnTo>
                    <a:pt x="522482" y="2907071"/>
                  </a:lnTo>
                  <a:lnTo>
                    <a:pt x="497989" y="2953159"/>
                  </a:lnTo>
                  <a:lnTo>
                    <a:pt x="472171" y="2990366"/>
                  </a:lnTo>
                  <a:lnTo>
                    <a:pt x="445027" y="3018687"/>
                  </a:lnTo>
                  <a:lnTo>
                    <a:pt x="386765" y="3048663"/>
                  </a:lnTo>
                  <a:lnTo>
                    <a:pt x="377964" y="3050441"/>
                  </a:lnTo>
                  <a:lnTo>
                    <a:pt x="373570" y="3051330"/>
                  </a:lnTo>
                  <a:lnTo>
                    <a:pt x="373570" y="3384832"/>
                  </a:lnTo>
                  <a:lnTo>
                    <a:pt x="353775" y="3388759"/>
                  </a:lnTo>
                  <a:lnTo>
                    <a:pt x="333978" y="3392722"/>
                  </a:lnTo>
                  <a:lnTo>
                    <a:pt x="314180" y="3396709"/>
                  </a:lnTo>
                  <a:lnTo>
                    <a:pt x="294386" y="3400707"/>
                  </a:lnTo>
                  <a:lnTo>
                    <a:pt x="294386" y="3353082"/>
                  </a:lnTo>
                  <a:lnTo>
                    <a:pt x="294386" y="3067332"/>
                  </a:lnTo>
                  <a:lnTo>
                    <a:pt x="289826" y="3068221"/>
                  </a:lnTo>
                  <a:lnTo>
                    <a:pt x="285254" y="3069237"/>
                  </a:lnTo>
                  <a:lnTo>
                    <a:pt x="280682" y="3070126"/>
                  </a:lnTo>
                  <a:lnTo>
                    <a:pt x="246745" y="3071052"/>
                  </a:lnTo>
                  <a:lnTo>
                    <a:pt x="214535" y="3059788"/>
                  </a:lnTo>
                  <a:lnTo>
                    <a:pt x="184055" y="3036336"/>
                  </a:lnTo>
                  <a:lnTo>
                    <a:pt x="155305" y="3000699"/>
                  </a:lnTo>
                  <a:lnTo>
                    <a:pt x="128284" y="2952879"/>
                  </a:lnTo>
                  <a:lnTo>
                    <a:pt x="102995" y="2892878"/>
                  </a:lnTo>
                  <a:lnTo>
                    <a:pt x="79438" y="2820698"/>
                  </a:lnTo>
                  <a:lnTo>
                    <a:pt x="68495" y="2780798"/>
                  </a:lnTo>
                  <a:lnTo>
                    <a:pt x="58362" y="2739367"/>
                  </a:lnTo>
                  <a:lnTo>
                    <a:pt x="49041" y="2696404"/>
                  </a:lnTo>
                  <a:lnTo>
                    <a:pt x="40529" y="2651910"/>
                  </a:lnTo>
                  <a:lnTo>
                    <a:pt x="32829" y="2605886"/>
                  </a:lnTo>
                  <a:lnTo>
                    <a:pt x="25939" y="2558331"/>
                  </a:lnTo>
                  <a:lnTo>
                    <a:pt x="19859" y="2509247"/>
                  </a:lnTo>
                  <a:lnTo>
                    <a:pt x="14590" y="2458632"/>
                  </a:lnTo>
                  <a:lnTo>
                    <a:pt x="10132" y="2406488"/>
                  </a:lnTo>
                  <a:lnTo>
                    <a:pt x="6484" y="2352814"/>
                  </a:lnTo>
                  <a:lnTo>
                    <a:pt x="3647" y="2297612"/>
                  </a:lnTo>
                  <a:lnTo>
                    <a:pt x="1621" y="2240881"/>
                  </a:lnTo>
                  <a:lnTo>
                    <a:pt x="405" y="2182621"/>
                  </a:lnTo>
                  <a:lnTo>
                    <a:pt x="0" y="2122833"/>
                  </a:lnTo>
                  <a:lnTo>
                    <a:pt x="403" y="2065654"/>
                  </a:lnTo>
                  <a:lnTo>
                    <a:pt x="1615" y="2009614"/>
                  </a:lnTo>
                  <a:lnTo>
                    <a:pt x="3635" y="1954713"/>
                  </a:lnTo>
                  <a:lnTo>
                    <a:pt x="6463" y="1900951"/>
                  </a:lnTo>
                  <a:lnTo>
                    <a:pt x="10099" y="1848329"/>
                  </a:lnTo>
                  <a:lnTo>
                    <a:pt x="14542" y="1796845"/>
                  </a:lnTo>
                  <a:lnTo>
                    <a:pt x="19794" y="1746500"/>
                  </a:lnTo>
                  <a:lnTo>
                    <a:pt x="25854" y="1697295"/>
                  </a:lnTo>
                  <a:lnTo>
                    <a:pt x="32722" y="1649229"/>
                  </a:lnTo>
                  <a:lnTo>
                    <a:pt x="40398" y="1602302"/>
                  </a:lnTo>
                  <a:lnTo>
                    <a:pt x="48882" y="1556514"/>
                  </a:lnTo>
                  <a:lnTo>
                    <a:pt x="58175" y="1511865"/>
                  </a:lnTo>
                  <a:lnTo>
                    <a:pt x="68275" y="1468355"/>
                  </a:lnTo>
                  <a:lnTo>
                    <a:pt x="79184" y="1425984"/>
                  </a:lnTo>
                  <a:lnTo>
                    <a:pt x="99667" y="1357012"/>
                  </a:lnTo>
                  <a:lnTo>
                    <a:pt x="121532" y="1296401"/>
                  </a:lnTo>
                  <a:lnTo>
                    <a:pt x="144777" y="1244153"/>
                  </a:lnTo>
                  <a:lnTo>
                    <a:pt x="169402" y="1200273"/>
                  </a:lnTo>
                  <a:lnTo>
                    <a:pt x="195407" y="1164764"/>
                  </a:lnTo>
                  <a:lnTo>
                    <a:pt x="222791" y="1137627"/>
                  </a:lnTo>
                  <a:lnTo>
                    <a:pt x="281698" y="1108484"/>
                  </a:lnTo>
                  <a:lnTo>
                    <a:pt x="290156" y="1106833"/>
                  </a:lnTo>
                  <a:lnTo>
                    <a:pt x="294386" y="1105944"/>
                  </a:lnTo>
                  <a:lnTo>
                    <a:pt x="294386" y="839879"/>
                  </a:lnTo>
                  <a:lnTo>
                    <a:pt x="294386" y="786666"/>
                  </a:lnTo>
                  <a:close/>
                </a:path>
              </a:pathLst>
            </a:custGeom>
            <a:ln w="9153">
              <a:solidFill>
                <a:srgbClr val="CC99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" y="722375"/>
            <a:ext cx="7045452" cy="92176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24343" y="694943"/>
            <a:ext cx="841248" cy="1335024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2706623" y="2368295"/>
            <a:ext cx="3218815" cy="1783080"/>
          </a:xfrm>
          <a:custGeom>
            <a:avLst/>
            <a:gdLst/>
            <a:ahLst/>
            <a:cxnLst/>
            <a:rect l="l" t="t" r="r" b="b"/>
            <a:pathLst>
              <a:path w="3218815" h="1783079">
                <a:moveTo>
                  <a:pt x="3218688" y="0"/>
                </a:moveTo>
                <a:lnTo>
                  <a:pt x="0" y="0"/>
                </a:lnTo>
                <a:lnTo>
                  <a:pt x="0" y="1783080"/>
                </a:lnTo>
                <a:lnTo>
                  <a:pt x="3218688" y="1783080"/>
                </a:lnTo>
                <a:lnTo>
                  <a:pt x="3218688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3983350" y="1798188"/>
            <a:ext cx="205104" cy="361315"/>
            <a:chOff x="3983350" y="1798188"/>
            <a:chExt cx="205104" cy="361315"/>
          </a:xfrm>
        </p:grpSpPr>
        <p:sp>
          <p:nvSpPr>
            <p:cNvPr id="6" name="object 6"/>
            <p:cNvSpPr/>
            <p:nvPr/>
          </p:nvSpPr>
          <p:spPr>
            <a:xfrm>
              <a:off x="3987963" y="1802764"/>
              <a:ext cx="195580" cy="352425"/>
            </a:xfrm>
            <a:custGeom>
              <a:avLst/>
              <a:gdLst/>
              <a:ahLst/>
              <a:cxnLst/>
              <a:rect l="l" t="t" r="r" b="b"/>
              <a:pathLst>
                <a:path w="195579" h="352425">
                  <a:moveTo>
                    <a:pt x="96991" y="0"/>
                  </a:moveTo>
                  <a:lnTo>
                    <a:pt x="58907" y="5984"/>
                  </a:lnTo>
                  <a:lnTo>
                    <a:pt x="18132" y="36427"/>
                  </a:lnTo>
                  <a:lnTo>
                    <a:pt x="3837" y="80129"/>
                  </a:lnTo>
                  <a:lnTo>
                    <a:pt x="3895" y="82595"/>
                  </a:lnTo>
                  <a:lnTo>
                    <a:pt x="15330" y="122300"/>
                  </a:lnTo>
                  <a:lnTo>
                    <a:pt x="48888" y="159591"/>
                  </a:lnTo>
                  <a:lnTo>
                    <a:pt x="67273" y="175259"/>
                  </a:lnTo>
                  <a:lnTo>
                    <a:pt x="50098" y="188382"/>
                  </a:lnTo>
                  <a:lnTo>
                    <a:pt x="15076" y="224154"/>
                  </a:lnTo>
                  <a:lnTo>
                    <a:pt x="70" y="267588"/>
                  </a:lnTo>
                  <a:lnTo>
                    <a:pt x="0" y="269239"/>
                  </a:lnTo>
                  <a:lnTo>
                    <a:pt x="1316" y="282956"/>
                  </a:lnTo>
                  <a:lnTo>
                    <a:pt x="21426" y="321817"/>
                  </a:lnTo>
                  <a:lnTo>
                    <a:pt x="53795" y="344503"/>
                  </a:lnTo>
                  <a:lnTo>
                    <a:pt x="96737" y="352043"/>
                  </a:lnTo>
                  <a:lnTo>
                    <a:pt x="117785" y="350468"/>
                  </a:lnTo>
                  <a:lnTo>
                    <a:pt x="136726" y="345725"/>
                  </a:lnTo>
                  <a:lnTo>
                    <a:pt x="151873" y="338581"/>
                  </a:lnTo>
                  <a:lnTo>
                    <a:pt x="100801" y="338581"/>
                  </a:lnTo>
                  <a:lnTo>
                    <a:pt x="87775" y="337367"/>
                  </a:lnTo>
                  <a:lnTo>
                    <a:pt x="48155" y="308701"/>
                  </a:lnTo>
                  <a:lnTo>
                    <a:pt x="38310" y="269239"/>
                  </a:lnTo>
                  <a:lnTo>
                    <a:pt x="38300" y="265556"/>
                  </a:lnTo>
                  <a:lnTo>
                    <a:pt x="38829" y="255799"/>
                  </a:lnTo>
                  <a:lnTo>
                    <a:pt x="53918" y="212788"/>
                  </a:lnTo>
                  <a:lnTo>
                    <a:pt x="78957" y="184784"/>
                  </a:lnTo>
                  <a:lnTo>
                    <a:pt x="150323" y="184784"/>
                  </a:lnTo>
                  <a:lnTo>
                    <a:pt x="138345" y="174367"/>
                  </a:lnTo>
                  <a:lnTo>
                    <a:pt x="118200" y="158241"/>
                  </a:lnTo>
                  <a:lnTo>
                    <a:pt x="132841" y="148589"/>
                  </a:lnTo>
                  <a:lnTo>
                    <a:pt x="106516" y="148589"/>
                  </a:lnTo>
                  <a:lnTo>
                    <a:pt x="65495" y="114553"/>
                  </a:lnTo>
                  <a:lnTo>
                    <a:pt x="41651" y="76819"/>
                  </a:lnTo>
                  <a:lnTo>
                    <a:pt x="39968" y="63753"/>
                  </a:lnTo>
                  <a:lnTo>
                    <a:pt x="40968" y="54232"/>
                  </a:lnTo>
                  <a:lnTo>
                    <a:pt x="64566" y="22836"/>
                  </a:lnTo>
                  <a:lnTo>
                    <a:pt x="97499" y="14477"/>
                  </a:lnTo>
                  <a:lnTo>
                    <a:pt x="152237" y="14477"/>
                  </a:lnTo>
                  <a:lnTo>
                    <a:pt x="149533" y="12537"/>
                  </a:lnTo>
                  <a:lnTo>
                    <a:pt x="134011" y="5587"/>
                  </a:lnTo>
                  <a:lnTo>
                    <a:pt x="116489" y="1400"/>
                  </a:lnTo>
                  <a:lnTo>
                    <a:pt x="96991" y="0"/>
                  </a:lnTo>
                  <a:close/>
                </a:path>
                <a:path w="195579" h="352425">
                  <a:moveTo>
                    <a:pt x="150323" y="184784"/>
                  </a:moveTo>
                  <a:lnTo>
                    <a:pt x="78957" y="184784"/>
                  </a:lnTo>
                  <a:lnTo>
                    <a:pt x="103724" y="205174"/>
                  </a:lnTo>
                  <a:lnTo>
                    <a:pt x="123931" y="223504"/>
                  </a:lnTo>
                  <a:lnTo>
                    <a:pt x="150712" y="254126"/>
                  </a:lnTo>
                  <a:lnTo>
                    <a:pt x="160237" y="286257"/>
                  </a:lnTo>
                  <a:lnTo>
                    <a:pt x="159215" y="296785"/>
                  </a:lnTo>
                  <a:lnTo>
                    <a:pt x="135198" y="330009"/>
                  </a:lnTo>
                  <a:lnTo>
                    <a:pt x="100801" y="338581"/>
                  </a:lnTo>
                  <a:lnTo>
                    <a:pt x="151873" y="338581"/>
                  </a:lnTo>
                  <a:lnTo>
                    <a:pt x="188701" y="298719"/>
                  </a:lnTo>
                  <a:lnTo>
                    <a:pt x="195543" y="265556"/>
                  </a:lnTo>
                  <a:lnTo>
                    <a:pt x="194352" y="251626"/>
                  </a:lnTo>
                  <a:lnTo>
                    <a:pt x="176493" y="211836"/>
                  </a:lnTo>
                  <a:lnTo>
                    <a:pt x="154776" y="188658"/>
                  </a:lnTo>
                  <a:lnTo>
                    <a:pt x="150323" y="184784"/>
                  </a:lnTo>
                  <a:close/>
                </a:path>
                <a:path w="195579" h="352425">
                  <a:moveTo>
                    <a:pt x="152237" y="14477"/>
                  </a:moveTo>
                  <a:lnTo>
                    <a:pt x="97499" y="14477"/>
                  </a:lnTo>
                  <a:lnTo>
                    <a:pt x="109576" y="15408"/>
                  </a:lnTo>
                  <a:lnTo>
                    <a:pt x="120295" y="18208"/>
                  </a:lnTo>
                  <a:lnTo>
                    <a:pt x="148791" y="47164"/>
                  </a:lnTo>
                  <a:lnTo>
                    <a:pt x="152490" y="70484"/>
                  </a:lnTo>
                  <a:lnTo>
                    <a:pt x="151990" y="80129"/>
                  </a:lnTo>
                  <a:lnTo>
                    <a:pt x="130979" y="124396"/>
                  </a:lnTo>
                  <a:lnTo>
                    <a:pt x="106516" y="148589"/>
                  </a:lnTo>
                  <a:lnTo>
                    <a:pt x="132841" y="148589"/>
                  </a:lnTo>
                  <a:lnTo>
                    <a:pt x="165884" y="122094"/>
                  </a:lnTo>
                  <a:lnTo>
                    <a:pt x="187195" y="82595"/>
                  </a:lnTo>
                  <a:lnTo>
                    <a:pt x="188050" y="73025"/>
                  </a:lnTo>
                  <a:lnTo>
                    <a:pt x="186480" y="59193"/>
                  </a:lnTo>
                  <a:lnTo>
                    <a:pt x="181779" y="46100"/>
                  </a:lnTo>
                  <a:lnTo>
                    <a:pt x="173959" y="33770"/>
                  </a:lnTo>
                  <a:lnTo>
                    <a:pt x="163031" y="22225"/>
                  </a:lnTo>
                  <a:lnTo>
                    <a:pt x="152237" y="1447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21577" y="1982973"/>
              <a:ext cx="131200" cy="16295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23355" y="1812666"/>
              <a:ext cx="121675" cy="143265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3987926" y="1802764"/>
              <a:ext cx="195580" cy="352425"/>
            </a:xfrm>
            <a:custGeom>
              <a:avLst/>
              <a:gdLst/>
              <a:ahLst/>
              <a:cxnLst/>
              <a:rect l="l" t="t" r="r" b="b"/>
              <a:pathLst>
                <a:path w="195579" h="352425">
                  <a:moveTo>
                    <a:pt x="97027" y="0"/>
                  </a:moveTo>
                  <a:lnTo>
                    <a:pt x="149570" y="12537"/>
                  </a:lnTo>
                  <a:lnTo>
                    <a:pt x="181816" y="46100"/>
                  </a:lnTo>
                  <a:lnTo>
                    <a:pt x="188087" y="73025"/>
                  </a:lnTo>
                  <a:lnTo>
                    <a:pt x="187231" y="82595"/>
                  </a:lnTo>
                  <a:lnTo>
                    <a:pt x="165921" y="122094"/>
                  </a:lnTo>
                  <a:lnTo>
                    <a:pt x="118237" y="158241"/>
                  </a:lnTo>
                  <a:lnTo>
                    <a:pt x="138382" y="174367"/>
                  </a:lnTo>
                  <a:lnTo>
                    <a:pt x="167528" y="201140"/>
                  </a:lnTo>
                  <a:lnTo>
                    <a:pt x="190817" y="238029"/>
                  </a:lnTo>
                  <a:lnTo>
                    <a:pt x="195580" y="265556"/>
                  </a:lnTo>
                  <a:lnTo>
                    <a:pt x="193867" y="282799"/>
                  </a:lnTo>
                  <a:lnTo>
                    <a:pt x="168275" y="326643"/>
                  </a:lnTo>
                  <a:lnTo>
                    <a:pt x="117822" y="350468"/>
                  </a:lnTo>
                  <a:lnTo>
                    <a:pt x="96774" y="352043"/>
                  </a:lnTo>
                  <a:lnTo>
                    <a:pt x="73987" y="350160"/>
                  </a:lnTo>
                  <a:lnTo>
                    <a:pt x="36320" y="335059"/>
                  </a:lnTo>
                  <a:lnTo>
                    <a:pt x="5397" y="296481"/>
                  </a:lnTo>
                  <a:lnTo>
                    <a:pt x="0" y="268858"/>
                  </a:lnTo>
                  <a:lnTo>
                    <a:pt x="950" y="257623"/>
                  </a:lnTo>
                  <a:lnTo>
                    <a:pt x="24072" y="212818"/>
                  </a:lnTo>
                  <a:lnTo>
                    <a:pt x="67310" y="175259"/>
                  </a:lnTo>
                  <a:lnTo>
                    <a:pt x="48924" y="159591"/>
                  </a:lnTo>
                  <a:lnTo>
                    <a:pt x="15367" y="122300"/>
                  </a:lnTo>
                  <a:lnTo>
                    <a:pt x="3810" y="80771"/>
                  </a:lnTo>
                  <a:lnTo>
                    <a:pt x="5405" y="64863"/>
                  </a:lnTo>
                  <a:lnTo>
                    <a:pt x="29337" y="23875"/>
                  </a:lnTo>
                  <a:lnTo>
                    <a:pt x="76932" y="1498"/>
                  </a:lnTo>
                  <a:lnTo>
                    <a:pt x="97027" y="0"/>
                  </a:lnTo>
                  <a:close/>
                </a:path>
              </a:pathLst>
            </a:custGeom>
            <a:ln w="91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4353936" y="1908424"/>
            <a:ext cx="533400" cy="252095"/>
            <a:chOff x="4353936" y="1908424"/>
            <a:chExt cx="533400" cy="252095"/>
          </a:xfrm>
        </p:grpSpPr>
        <p:sp>
          <p:nvSpPr>
            <p:cNvPr id="11" name="object 11"/>
            <p:cNvSpPr/>
            <p:nvPr/>
          </p:nvSpPr>
          <p:spPr>
            <a:xfrm>
              <a:off x="4358513" y="1913000"/>
              <a:ext cx="523875" cy="243204"/>
            </a:xfrm>
            <a:custGeom>
              <a:avLst/>
              <a:gdLst/>
              <a:ahLst/>
              <a:cxnLst/>
              <a:rect l="l" t="t" r="r" b="b"/>
              <a:pathLst>
                <a:path w="523875" h="243205">
                  <a:moveTo>
                    <a:pt x="303149" y="6857"/>
                  </a:moveTo>
                  <a:lnTo>
                    <a:pt x="222631" y="6857"/>
                  </a:lnTo>
                  <a:lnTo>
                    <a:pt x="222631" y="16255"/>
                  </a:lnTo>
                  <a:lnTo>
                    <a:pt x="234441" y="16255"/>
                  </a:lnTo>
                  <a:lnTo>
                    <a:pt x="242188" y="17652"/>
                  </a:lnTo>
                  <a:lnTo>
                    <a:pt x="257301" y="60578"/>
                  </a:lnTo>
                  <a:lnTo>
                    <a:pt x="257301" y="182117"/>
                  </a:lnTo>
                  <a:lnTo>
                    <a:pt x="246937" y="222013"/>
                  </a:lnTo>
                  <a:lnTo>
                    <a:pt x="222631" y="226567"/>
                  </a:lnTo>
                  <a:lnTo>
                    <a:pt x="222631" y="235838"/>
                  </a:lnTo>
                  <a:lnTo>
                    <a:pt x="310134" y="235838"/>
                  </a:lnTo>
                  <a:lnTo>
                    <a:pt x="310134" y="226567"/>
                  </a:lnTo>
                  <a:lnTo>
                    <a:pt x="299974" y="226567"/>
                  </a:lnTo>
                  <a:lnTo>
                    <a:pt x="292481" y="225425"/>
                  </a:lnTo>
                  <a:lnTo>
                    <a:pt x="275336" y="182117"/>
                  </a:lnTo>
                  <a:lnTo>
                    <a:pt x="275336" y="44322"/>
                  </a:lnTo>
                  <a:lnTo>
                    <a:pt x="319096" y="44322"/>
                  </a:lnTo>
                  <a:lnTo>
                    <a:pt x="303149" y="6857"/>
                  </a:lnTo>
                  <a:close/>
                </a:path>
                <a:path w="523875" h="243205">
                  <a:moveTo>
                    <a:pt x="319096" y="44322"/>
                  </a:moveTo>
                  <a:lnTo>
                    <a:pt x="275336" y="44322"/>
                  </a:lnTo>
                  <a:lnTo>
                    <a:pt x="357886" y="235838"/>
                  </a:lnTo>
                  <a:lnTo>
                    <a:pt x="366649" y="235838"/>
                  </a:lnTo>
                  <a:lnTo>
                    <a:pt x="391916" y="176021"/>
                  </a:lnTo>
                  <a:lnTo>
                    <a:pt x="375158" y="176021"/>
                  </a:lnTo>
                  <a:lnTo>
                    <a:pt x="319096" y="44322"/>
                  </a:lnTo>
                  <a:close/>
                </a:path>
                <a:path w="523875" h="243205">
                  <a:moveTo>
                    <a:pt x="489548" y="44322"/>
                  </a:moveTo>
                  <a:lnTo>
                    <a:pt x="447548" y="44322"/>
                  </a:lnTo>
                  <a:lnTo>
                    <a:pt x="447548" y="182117"/>
                  </a:lnTo>
                  <a:lnTo>
                    <a:pt x="447117" y="195355"/>
                  </a:lnTo>
                  <a:lnTo>
                    <a:pt x="422507" y="226091"/>
                  </a:lnTo>
                  <a:lnTo>
                    <a:pt x="413131" y="226567"/>
                  </a:lnTo>
                  <a:lnTo>
                    <a:pt x="413131" y="235838"/>
                  </a:lnTo>
                  <a:lnTo>
                    <a:pt x="523875" y="235838"/>
                  </a:lnTo>
                  <a:lnTo>
                    <a:pt x="523875" y="226567"/>
                  </a:lnTo>
                  <a:lnTo>
                    <a:pt x="513714" y="226567"/>
                  </a:lnTo>
                  <a:lnTo>
                    <a:pt x="506095" y="225425"/>
                  </a:lnTo>
                  <a:lnTo>
                    <a:pt x="489076" y="182117"/>
                  </a:lnTo>
                  <a:lnTo>
                    <a:pt x="489076" y="60578"/>
                  </a:lnTo>
                  <a:lnTo>
                    <a:pt x="489289" y="48248"/>
                  </a:lnTo>
                  <a:lnTo>
                    <a:pt x="489548" y="44322"/>
                  </a:lnTo>
                  <a:close/>
                </a:path>
                <a:path w="523875" h="243205">
                  <a:moveTo>
                    <a:pt x="523875" y="6857"/>
                  </a:moveTo>
                  <a:lnTo>
                    <a:pt x="446659" y="6857"/>
                  </a:lnTo>
                  <a:lnTo>
                    <a:pt x="375158" y="176021"/>
                  </a:lnTo>
                  <a:lnTo>
                    <a:pt x="391916" y="176021"/>
                  </a:lnTo>
                  <a:lnTo>
                    <a:pt x="447548" y="44322"/>
                  </a:lnTo>
                  <a:lnTo>
                    <a:pt x="489548" y="44322"/>
                  </a:lnTo>
                  <a:lnTo>
                    <a:pt x="501269" y="19684"/>
                  </a:lnTo>
                  <a:lnTo>
                    <a:pt x="504951" y="17398"/>
                  </a:lnTo>
                  <a:lnTo>
                    <a:pt x="512572" y="16255"/>
                  </a:lnTo>
                  <a:lnTo>
                    <a:pt x="523875" y="16255"/>
                  </a:lnTo>
                  <a:lnTo>
                    <a:pt x="523875" y="6857"/>
                  </a:lnTo>
                  <a:close/>
                </a:path>
                <a:path w="523875" h="243205">
                  <a:moveTo>
                    <a:pt x="109220" y="0"/>
                  </a:moveTo>
                  <a:lnTo>
                    <a:pt x="67437" y="8461"/>
                  </a:lnTo>
                  <a:lnTo>
                    <a:pt x="32131" y="33781"/>
                  </a:lnTo>
                  <a:lnTo>
                    <a:pt x="8016" y="72612"/>
                  </a:lnTo>
                  <a:lnTo>
                    <a:pt x="0" y="121538"/>
                  </a:lnTo>
                  <a:lnTo>
                    <a:pt x="1809" y="147996"/>
                  </a:lnTo>
                  <a:lnTo>
                    <a:pt x="16287" y="192244"/>
                  </a:lnTo>
                  <a:lnTo>
                    <a:pt x="44074" y="224393"/>
                  </a:lnTo>
                  <a:lnTo>
                    <a:pt x="97027" y="242823"/>
                  </a:lnTo>
                  <a:lnTo>
                    <a:pt x="113033" y="241299"/>
                  </a:lnTo>
                  <a:lnTo>
                    <a:pt x="156717" y="218439"/>
                  </a:lnTo>
                  <a:lnTo>
                    <a:pt x="169824" y="203834"/>
                  </a:lnTo>
                  <a:lnTo>
                    <a:pt x="114935" y="203834"/>
                  </a:lnTo>
                  <a:lnTo>
                    <a:pt x="98744" y="201880"/>
                  </a:lnTo>
                  <a:lnTo>
                    <a:pt x="60578" y="172465"/>
                  </a:lnTo>
                  <a:lnTo>
                    <a:pt x="41773" y="119959"/>
                  </a:lnTo>
                  <a:lnTo>
                    <a:pt x="40512" y="100075"/>
                  </a:lnTo>
                  <a:lnTo>
                    <a:pt x="41775" y="80954"/>
                  </a:lnTo>
                  <a:lnTo>
                    <a:pt x="60706" y="35305"/>
                  </a:lnTo>
                  <a:lnTo>
                    <a:pt x="100964" y="16763"/>
                  </a:lnTo>
                  <a:lnTo>
                    <a:pt x="163023" y="16763"/>
                  </a:lnTo>
                  <a:lnTo>
                    <a:pt x="153100" y="10072"/>
                  </a:lnTo>
                  <a:lnTo>
                    <a:pt x="139969" y="4476"/>
                  </a:lnTo>
                  <a:lnTo>
                    <a:pt x="125339" y="1119"/>
                  </a:lnTo>
                  <a:lnTo>
                    <a:pt x="109220" y="0"/>
                  </a:lnTo>
                  <a:close/>
                </a:path>
                <a:path w="523875" h="243205">
                  <a:moveTo>
                    <a:pt x="185800" y="145287"/>
                  </a:moveTo>
                  <a:lnTo>
                    <a:pt x="165816" y="180167"/>
                  </a:lnTo>
                  <a:lnTo>
                    <a:pt x="126910" y="202787"/>
                  </a:lnTo>
                  <a:lnTo>
                    <a:pt x="114935" y="203834"/>
                  </a:lnTo>
                  <a:lnTo>
                    <a:pt x="169824" y="203834"/>
                  </a:lnTo>
                  <a:lnTo>
                    <a:pt x="179308" y="188833"/>
                  </a:lnTo>
                  <a:lnTo>
                    <a:pt x="187275" y="170130"/>
                  </a:lnTo>
                  <a:lnTo>
                    <a:pt x="193039" y="148843"/>
                  </a:lnTo>
                  <a:lnTo>
                    <a:pt x="185800" y="145287"/>
                  </a:lnTo>
                  <a:close/>
                </a:path>
                <a:path w="523875" h="243205">
                  <a:moveTo>
                    <a:pt x="163023" y="16763"/>
                  </a:moveTo>
                  <a:lnTo>
                    <a:pt x="111378" y="16763"/>
                  </a:lnTo>
                  <a:lnTo>
                    <a:pt x="119379" y="19303"/>
                  </a:lnTo>
                  <a:lnTo>
                    <a:pt x="125222" y="24256"/>
                  </a:lnTo>
                  <a:lnTo>
                    <a:pt x="131063" y="29463"/>
                  </a:lnTo>
                  <a:lnTo>
                    <a:pt x="134492" y="36956"/>
                  </a:lnTo>
                  <a:lnTo>
                    <a:pt x="136271" y="56641"/>
                  </a:lnTo>
                  <a:lnTo>
                    <a:pt x="138175" y="63372"/>
                  </a:lnTo>
                  <a:lnTo>
                    <a:pt x="140970" y="66801"/>
                  </a:lnTo>
                  <a:lnTo>
                    <a:pt x="146050" y="73151"/>
                  </a:lnTo>
                  <a:lnTo>
                    <a:pt x="153415" y="76326"/>
                  </a:lnTo>
                  <a:lnTo>
                    <a:pt x="170561" y="76326"/>
                  </a:lnTo>
                  <a:lnTo>
                    <a:pt x="176275" y="74421"/>
                  </a:lnTo>
                  <a:lnTo>
                    <a:pt x="184403" y="66547"/>
                  </a:lnTo>
                  <a:lnTo>
                    <a:pt x="186562" y="61340"/>
                  </a:lnTo>
                  <a:lnTo>
                    <a:pt x="186562" y="55117"/>
                  </a:lnTo>
                  <a:lnTo>
                    <a:pt x="185185" y="45571"/>
                  </a:lnTo>
                  <a:lnTo>
                    <a:pt x="181070" y="36179"/>
                  </a:lnTo>
                  <a:lnTo>
                    <a:pt x="174240" y="26953"/>
                  </a:lnTo>
                  <a:lnTo>
                    <a:pt x="164719" y="17906"/>
                  </a:lnTo>
                  <a:lnTo>
                    <a:pt x="163023" y="1676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581144" y="1919858"/>
              <a:ext cx="301625" cy="229235"/>
            </a:xfrm>
            <a:custGeom>
              <a:avLst/>
              <a:gdLst/>
              <a:ahLst/>
              <a:cxnLst/>
              <a:rect l="l" t="t" r="r" b="b"/>
              <a:pathLst>
                <a:path w="301625" h="229235">
                  <a:moveTo>
                    <a:pt x="0" y="0"/>
                  </a:moveTo>
                  <a:lnTo>
                    <a:pt x="80517" y="0"/>
                  </a:lnTo>
                  <a:lnTo>
                    <a:pt x="152526" y="169163"/>
                  </a:lnTo>
                  <a:lnTo>
                    <a:pt x="224027" y="0"/>
                  </a:lnTo>
                  <a:lnTo>
                    <a:pt x="301243" y="0"/>
                  </a:lnTo>
                  <a:lnTo>
                    <a:pt x="301243" y="9398"/>
                  </a:lnTo>
                  <a:lnTo>
                    <a:pt x="289940" y="9398"/>
                  </a:lnTo>
                  <a:lnTo>
                    <a:pt x="282320" y="10540"/>
                  </a:lnTo>
                  <a:lnTo>
                    <a:pt x="278638" y="12826"/>
                  </a:lnTo>
                  <a:lnTo>
                    <a:pt x="274827" y="15112"/>
                  </a:lnTo>
                  <a:lnTo>
                    <a:pt x="271906" y="17907"/>
                  </a:lnTo>
                  <a:lnTo>
                    <a:pt x="266445" y="53721"/>
                  </a:lnTo>
                  <a:lnTo>
                    <a:pt x="266445" y="175260"/>
                  </a:lnTo>
                  <a:lnTo>
                    <a:pt x="273684" y="213868"/>
                  </a:lnTo>
                  <a:lnTo>
                    <a:pt x="291083" y="219710"/>
                  </a:lnTo>
                  <a:lnTo>
                    <a:pt x="301243" y="219710"/>
                  </a:lnTo>
                  <a:lnTo>
                    <a:pt x="301243" y="228981"/>
                  </a:lnTo>
                  <a:lnTo>
                    <a:pt x="190500" y="228981"/>
                  </a:lnTo>
                  <a:lnTo>
                    <a:pt x="190500" y="219710"/>
                  </a:lnTo>
                  <a:lnTo>
                    <a:pt x="199876" y="219233"/>
                  </a:lnTo>
                  <a:lnTo>
                    <a:pt x="207597" y="217804"/>
                  </a:lnTo>
                  <a:lnTo>
                    <a:pt x="224916" y="175260"/>
                  </a:lnTo>
                  <a:lnTo>
                    <a:pt x="224916" y="37464"/>
                  </a:lnTo>
                  <a:lnTo>
                    <a:pt x="144017" y="228981"/>
                  </a:lnTo>
                  <a:lnTo>
                    <a:pt x="135254" y="228981"/>
                  </a:lnTo>
                  <a:lnTo>
                    <a:pt x="52704" y="37464"/>
                  </a:lnTo>
                  <a:lnTo>
                    <a:pt x="52704" y="175260"/>
                  </a:lnTo>
                  <a:lnTo>
                    <a:pt x="60070" y="213868"/>
                  </a:lnTo>
                  <a:lnTo>
                    <a:pt x="87502" y="219710"/>
                  </a:lnTo>
                  <a:lnTo>
                    <a:pt x="87502" y="228981"/>
                  </a:lnTo>
                  <a:lnTo>
                    <a:pt x="0" y="228981"/>
                  </a:lnTo>
                  <a:lnTo>
                    <a:pt x="0" y="219710"/>
                  </a:lnTo>
                  <a:lnTo>
                    <a:pt x="10070" y="219207"/>
                  </a:lnTo>
                  <a:lnTo>
                    <a:pt x="18176" y="217693"/>
                  </a:lnTo>
                  <a:lnTo>
                    <a:pt x="34670" y="175260"/>
                  </a:lnTo>
                  <a:lnTo>
                    <a:pt x="34670" y="53721"/>
                  </a:lnTo>
                  <a:lnTo>
                    <a:pt x="27304" y="15875"/>
                  </a:lnTo>
                  <a:lnTo>
                    <a:pt x="11810" y="9398"/>
                  </a:lnTo>
                  <a:lnTo>
                    <a:pt x="0" y="9398"/>
                  </a:lnTo>
                  <a:lnTo>
                    <a:pt x="0" y="0"/>
                  </a:lnTo>
                  <a:close/>
                </a:path>
              </a:pathLst>
            </a:custGeom>
            <a:ln w="91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53936" y="1908424"/>
              <a:ext cx="202193" cy="251977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6487663" y="3017388"/>
            <a:ext cx="202565" cy="361315"/>
            <a:chOff x="6487663" y="3017388"/>
            <a:chExt cx="202565" cy="361315"/>
          </a:xfrm>
        </p:grpSpPr>
        <p:sp>
          <p:nvSpPr>
            <p:cNvPr id="15" name="object 15"/>
            <p:cNvSpPr/>
            <p:nvPr/>
          </p:nvSpPr>
          <p:spPr>
            <a:xfrm>
              <a:off x="6492239" y="3021964"/>
              <a:ext cx="193040" cy="352425"/>
            </a:xfrm>
            <a:custGeom>
              <a:avLst/>
              <a:gdLst/>
              <a:ahLst/>
              <a:cxnLst/>
              <a:rect l="l" t="t" r="r" b="b"/>
              <a:pathLst>
                <a:path w="193040" h="352425">
                  <a:moveTo>
                    <a:pt x="97028" y="0"/>
                  </a:moveTo>
                  <a:lnTo>
                    <a:pt x="53647" y="10501"/>
                  </a:lnTo>
                  <a:lnTo>
                    <a:pt x="21716" y="41227"/>
                  </a:lnTo>
                  <a:lnTo>
                    <a:pt x="5334" y="71500"/>
                  </a:lnTo>
                  <a:lnTo>
                    <a:pt x="13588" y="75564"/>
                  </a:lnTo>
                  <a:lnTo>
                    <a:pt x="27352" y="57396"/>
                  </a:lnTo>
                  <a:lnTo>
                    <a:pt x="42735" y="44418"/>
                  </a:lnTo>
                  <a:lnTo>
                    <a:pt x="59737" y="36631"/>
                  </a:lnTo>
                  <a:lnTo>
                    <a:pt x="78359" y="34036"/>
                  </a:lnTo>
                  <a:lnTo>
                    <a:pt x="89862" y="35034"/>
                  </a:lnTo>
                  <a:lnTo>
                    <a:pt x="125511" y="58455"/>
                  </a:lnTo>
                  <a:lnTo>
                    <a:pt x="134619" y="91566"/>
                  </a:lnTo>
                  <a:lnTo>
                    <a:pt x="134050" y="101258"/>
                  </a:lnTo>
                  <a:lnTo>
                    <a:pt x="113887" y="143113"/>
                  </a:lnTo>
                  <a:lnTo>
                    <a:pt x="76835" y="165480"/>
                  </a:lnTo>
                  <a:lnTo>
                    <a:pt x="57023" y="170306"/>
                  </a:lnTo>
                  <a:lnTo>
                    <a:pt x="57023" y="177800"/>
                  </a:lnTo>
                  <a:lnTo>
                    <a:pt x="65024" y="177800"/>
                  </a:lnTo>
                  <a:lnTo>
                    <a:pt x="74767" y="178302"/>
                  </a:lnTo>
                  <a:lnTo>
                    <a:pt x="112214" y="190122"/>
                  </a:lnTo>
                  <a:lnTo>
                    <a:pt x="143754" y="218751"/>
                  </a:lnTo>
                  <a:lnTo>
                    <a:pt x="155829" y="263778"/>
                  </a:lnTo>
                  <a:lnTo>
                    <a:pt x="154640" y="276850"/>
                  </a:lnTo>
                  <a:lnTo>
                    <a:pt x="127069" y="319182"/>
                  </a:lnTo>
                  <a:lnTo>
                    <a:pt x="92583" y="330326"/>
                  </a:lnTo>
                  <a:lnTo>
                    <a:pt x="85598" y="330326"/>
                  </a:lnTo>
                  <a:lnTo>
                    <a:pt x="78993" y="329438"/>
                  </a:lnTo>
                  <a:lnTo>
                    <a:pt x="68961" y="326516"/>
                  </a:lnTo>
                  <a:lnTo>
                    <a:pt x="62103" y="323468"/>
                  </a:lnTo>
                  <a:lnTo>
                    <a:pt x="42037" y="312927"/>
                  </a:lnTo>
                  <a:lnTo>
                    <a:pt x="35687" y="309879"/>
                  </a:lnTo>
                  <a:lnTo>
                    <a:pt x="0" y="320548"/>
                  </a:lnTo>
                  <a:lnTo>
                    <a:pt x="0" y="331850"/>
                  </a:lnTo>
                  <a:lnTo>
                    <a:pt x="43289" y="351518"/>
                  </a:lnTo>
                  <a:lnTo>
                    <a:pt x="59055" y="352043"/>
                  </a:lnTo>
                  <a:lnTo>
                    <a:pt x="91658" y="349424"/>
                  </a:lnTo>
                  <a:lnTo>
                    <a:pt x="144529" y="328469"/>
                  </a:lnTo>
                  <a:lnTo>
                    <a:pt x="177087" y="293225"/>
                  </a:lnTo>
                  <a:lnTo>
                    <a:pt x="191045" y="255073"/>
                  </a:lnTo>
                  <a:lnTo>
                    <a:pt x="192786" y="233806"/>
                  </a:lnTo>
                  <a:lnTo>
                    <a:pt x="191785" y="218951"/>
                  </a:lnTo>
                  <a:lnTo>
                    <a:pt x="176784" y="180339"/>
                  </a:lnTo>
                  <a:lnTo>
                    <a:pt x="144208" y="152050"/>
                  </a:lnTo>
                  <a:lnTo>
                    <a:pt x="129539" y="145287"/>
                  </a:lnTo>
                  <a:lnTo>
                    <a:pt x="149875" y="125716"/>
                  </a:lnTo>
                  <a:lnTo>
                    <a:pt x="164401" y="106441"/>
                  </a:lnTo>
                  <a:lnTo>
                    <a:pt x="173116" y="87477"/>
                  </a:lnTo>
                  <a:lnTo>
                    <a:pt x="176021" y="68833"/>
                  </a:lnTo>
                  <a:lnTo>
                    <a:pt x="174998" y="57761"/>
                  </a:lnTo>
                  <a:lnTo>
                    <a:pt x="147516" y="14948"/>
                  </a:lnTo>
                  <a:lnTo>
                    <a:pt x="116222" y="1664"/>
                  </a:lnTo>
                  <a:lnTo>
                    <a:pt x="9702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492239" y="3021964"/>
              <a:ext cx="193040" cy="352425"/>
            </a:xfrm>
            <a:custGeom>
              <a:avLst/>
              <a:gdLst/>
              <a:ahLst/>
              <a:cxnLst/>
              <a:rect l="l" t="t" r="r" b="b"/>
              <a:pathLst>
                <a:path w="193040" h="352425">
                  <a:moveTo>
                    <a:pt x="97028" y="0"/>
                  </a:moveTo>
                  <a:lnTo>
                    <a:pt x="147516" y="14948"/>
                  </a:lnTo>
                  <a:lnTo>
                    <a:pt x="171926" y="47021"/>
                  </a:lnTo>
                  <a:lnTo>
                    <a:pt x="176021" y="68833"/>
                  </a:lnTo>
                  <a:lnTo>
                    <a:pt x="173116" y="87477"/>
                  </a:lnTo>
                  <a:lnTo>
                    <a:pt x="164401" y="106441"/>
                  </a:lnTo>
                  <a:lnTo>
                    <a:pt x="149875" y="125716"/>
                  </a:lnTo>
                  <a:lnTo>
                    <a:pt x="129539" y="145287"/>
                  </a:lnTo>
                  <a:lnTo>
                    <a:pt x="144208" y="152050"/>
                  </a:lnTo>
                  <a:lnTo>
                    <a:pt x="176784" y="180339"/>
                  </a:lnTo>
                  <a:lnTo>
                    <a:pt x="191785" y="218951"/>
                  </a:lnTo>
                  <a:lnTo>
                    <a:pt x="192786" y="233806"/>
                  </a:lnTo>
                  <a:lnTo>
                    <a:pt x="191045" y="255073"/>
                  </a:lnTo>
                  <a:lnTo>
                    <a:pt x="177087" y="293225"/>
                  </a:lnTo>
                  <a:lnTo>
                    <a:pt x="144529" y="328469"/>
                  </a:lnTo>
                  <a:lnTo>
                    <a:pt x="91658" y="349424"/>
                  </a:lnTo>
                  <a:lnTo>
                    <a:pt x="59055" y="352043"/>
                  </a:lnTo>
                  <a:lnTo>
                    <a:pt x="43289" y="351518"/>
                  </a:lnTo>
                  <a:lnTo>
                    <a:pt x="4190" y="337946"/>
                  </a:lnTo>
                  <a:lnTo>
                    <a:pt x="0" y="331850"/>
                  </a:lnTo>
                  <a:lnTo>
                    <a:pt x="0" y="325374"/>
                  </a:lnTo>
                  <a:lnTo>
                    <a:pt x="0" y="320548"/>
                  </a:lnTo>
                  <a:lnTo>
                    <a:pt x="2032" y="316229"/>
                  </a:lnTo>
                  <a:lnTo>
                    <a:pt x="5969" y="312546"/>
                  </a:lnTo>
                  <a:lnTo>
                    <a:pt x="9906" y="308863"/>
                  </a:lnTo>
                  <a:lnTo>
                    <a:pt x="14605" y="307086"/>
                  </a:lnTo>
                  <a:lnTo>
                    <a:pt x="20065" y="307086"/>
                  </a:lnTo>
                  <a:lnTo>
                    <a:pt x="24257" y="307086"/>
                  </a:lnTo>
                  <a:lnTo>
                    <a:pt x="28448" y="307720"/>
                  </a:lnTo>
                  <a:lnTo>
                    <a:pt x="32765" y="309117"/>
                  </a:lnTo>
                  <a:lnTo>
                    <a:pt x="35687" y="309879"/>
                  </a:lnTo>
                  <a:lnTo>
                    <a:pt x="42037" y="312927"/>
                  </a:lnTo>
                  <a:lnTo>
                    <a:pt x="52069" y="318134"/>
                  </a:lnTo>
                  <a:lnTo>
                    <a:pt x="62103" y="323468"/>
                  </a:lnTo>
                  <a:lnTo>
                    <a:pt x="68961" y="326516"/>
                  </a:lnTo>
                  <a:lnTo>
                    <a:pt x="72770" y="327532"/>
                  </a:lnTo>
                  <a:lnTo>
                    <a:pt x="78993" y="329438"/>
                  </a:lnTo>
                  <a:lnTo>
                    <a:pt x="85598" y="330326"/>
                  </a:lnTo>
                  <a:lnTo>
                    <a:pt x="92583" y="330326"/>
                  </a:lnTo>
                  <a:lnTo>
                    <a:pt x="104919" y="329088"/>
                  </a:lnTo>
                  <a:lnTo>
                    <a:pt x="145166" y="300229"/>
                  </a:lnTo>
                  <a:lnTo>
                    <a:pt x="155829" y="263778"/>
                  </a:lnTo>
                  <a:lnTo>
                    <a:pt x="155281" y="254015"/>
                  </a:lnTo>
                  <a:lnTo>
                    <a:pt x="140287" y="213026"/>
                  </a:lnTo>
                  <a:lnTo>
                    <a:pt x="103378" y="185927"/>
                  </a:lnTo>
                  <a:lnTo>
                    <a:pt x="65024" y="177800"/>
                  </a:lnTo>
                  <a:lnTo>
                    <a:pt x="57023" y="177800"/>
                  </a:lnTo>
                  <a:lnTo>
                    <a:pt x="57023" y="170306"/>
                  </a:lnTo>
                  <a:lnTo>
                    <a:pt x="96646" y="156082"/>
                  </a:lnTo>
                  <a:lnTo>
                    <a:pt x="125603" y="127762"/>
                  </a:lnTo>
                  <a:lnTo>
                    <a:pt x="134619" y="91566"/>
                  </a:lnTo>
                  <a:lnTo>
                    <a:pt x="133600" y="79307"/>
                  </a:lnTo>
                  <a:lnTo>
                    <a:pt x="109916" y="42983"/>
                  </a:lnTo>
                  <a:lnTo>
                    <a:pt x="78359" y="34036"/>
                  </a:lnTo>
                  <a:lnTo>
                    <a:pt x="59737" y="36631"/>
                  </a:lnTo>
                  <a:lnTo>
                    <a:pt x="42735" y="44418"/>
                  </a:lnTo>
                  <a:lnTo>
                    <a:pt x="27352" y="57396"/>
                  </a:lnTo>
                  <a:lnTo>
                    <a:pt x="13588" y="75564"/>
                  </a:lnTo>
                  <a:lnTo>
                    <a:pt x="5334" y="71500"/>
                  </a:lnTo>
                  <a:lnTo>
                    <a:pt x="31337" y="28977"/>
                  </a:lnTo>
                  <a:lnTo>
                    <a:pt x="66754" y="4667"/>
                  </a:lnTo>
                  <a:lnTo>
                    <a:pt x="81218" y="1166"/>
                  </a:lnTo>
                  <a:lnTo>
                    <a:pt x="97028" y="0"/>
                  </a:lnTo>
                  <a:close/>
                </a:path>
              </a:pathLst>
            </a:custGeom>
            <a:ln w="91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6868536" y="3127624"/>
            <a:ext cx="533400" cy="252095"/>
            <a:chOff x="6868536" y="3127624"/>
            <a:chExt cx="533400" cy="252095"/>
          </a:xfrm>
        </p:grpSpPr>
        <p:sp>
          <p:nvSpPr>
            <p:cNvPr id="18" name="object 18"/>
            <p:cNvSpPr/>
            <p:nvPr/>
          </p:nvSpPr>
          <p:spPr>
            <a:xfrm>
              <a:off x="6873113" y="3132200"/>
              <a:ext cx="523875" cy="243204"/>
            </a:xfrm>
            <a:custGeom>
              <a:avLst/>
              <a:gdLst/>
              <a:ahLst/>
              <a:cxnLst/>
              <a:rect l="l" t="t" r="r" b="b"/>
              <a:pathLst>
                <a:path w="523875" h="243204">
                  <a:moveTo>
                    <a:pt x="303148" y="6857"/>
                  </a:moveTo>
                  <a:lnTo>
                    <a:pt x="222630" y="6857"/>
                  </a:lnTo>
                  <a:lnTo>
                    <a:pt x="222630" y="16255"/>
                  </a:lnTo>
                  <a:lnTo>
                    <a:pt x="234441" y="16255"/>
                  </a:lnTo>
                  <a:lnTo>
                    <a:pt x="242188" y="17652"/>
                  </a:lnTo>
                  <a:lnTo>
                    <a:pt x="257301" y="60578"/>
                  </a:lnTo>
                  <a:lnTo>
                    <a:pt x="257301" y="182117"/>
                  </a:lnTo>
                  <a:lnTo>
                    <a:pt x="246937" y="222013"/>
                  </a:lnTo>
                  <a:lnTo>
                    <a:pt x="222630" y="226567"/>
                  </a:lnTo>
                  <a:lnTo>
                    <a:pt x="222630" y="235838"/>
                  </a:lnTo>
                  <a:lnTo>
                    <a:pt x="310133" y="235838"/>
                  </a:lnTo>
                  <a:lnTo>
                    <a:pt x="310133" y="226567"/>
                  </a:lnTo>
                  <a:lnTo>
                    <a:pt x="299973" y="226567"/>
                  </a:lnTo>
                  <a:lnTo>
                    <a:pt x="292480" y="225425"/>
                  </a:lnTo>
                  <a:lnTo>
                    <a:pt x="275335" y="182117"/>
                  </a:lnTo>
                  <a:lnTo>
                    <a:pt x="275335" y="44322"/>
                  </a:lnTo>
                  <a:lnTo>
                    <a:pt x="319096" y="44322"/>
                  </a:lnTo>
                  <a:lnTo>
                    <a:pt x="303148" y="6857"/>
                  </a:lnTo>
                  <a:close/>
                </a:path>
                <a:path w="523875" h="243204">
                  <a:moveTo>
                    <a:pt x="319096" y="44322"/>
                  </a:moveTo>
                  <a:lnTo>
                    <a:pt x="275335" y="44322"/>
                  </a:lnTo>
                  <a:lnTo>
                    <a:pt x="357885" y="235838"/>
                  </a:lnTo>
                  <a:lnTo>
                    <a:pt x="366648" y="235838"/>
                  </a:lnTo>
                  <a:lnTo>
                    <a:pt x="391916" y="176021"/>
                  </a:lnTo>
                  <a:lnTo>
                    <a:pt x="375157" y="176021"/>
                  </a:lnTo>
                  <a:lnTo>
                    <a:pt x="319096" y="44322"/>
                  </a:lnTo>
                  <a:close/>
                </a:path>
                <a:path w="523875" h="243204">
                  <a:moveTo>
                    <a:pt x="489548" y="44322"/>
                  </a:moveTo>
                  <a:lnTo>
                    <a:pt x="447547" y="44322"/>
                  </a:lnTo>
                  <a:lnTo>
                    <a:pt x="447547" y="182117"/>
                  </a:lnTo>
                  <a:lnTo>
                    <a:pt x="447117" y="195355"/>
                  </a:lnTo>
                  <a:lnTo>
                    <a:pt x="422507" y="226091"/>
                  </a:lnTo>
                  <a:lnTo>
                    <a:pt x="413130" y="226567"/>
                  </a:lnTo>
                  <a:lnTo>
                    <a:pt x="413130" y="235838"/>
                  </a:lnTo>
                  <a:lnTo>
                    <a:pt x="523875" y="235838"/>
                  </a:lnTo>
                  <a:lnTo>
                    <a:pt x="523875" y="226567"/>
                  </a:lnTo>
                  <a:lnTo>
                    <a:pt x="513714" y="226567"/>
                  </a:lnTo>
                  <a:lnTo>
                    <a:pt x="506094" y="225425"/>
                  </a:lnTo>
                  <a:lnTo>
                    <a:pt x="489076" y="182117"/>
                  </a:lnTo>
                  <a:lnTo>
                    <a:pt x="489076" y="60578"/>
                  </a:lnTo>
                  <a:lnTo>
                    <a:pt x="489289" y="48248"/>
                  </a:lnTo>
                  <a:lnTo>
                    <a:pt x="489548" y="44322"/>
                  </a:lnTo>
                  <a:close/>
                </a:path>
                <a:path w="523875" h="243204">
                  <a:moveTo>
                    <a:pt x="523875" y="6857"/>
                  </a:moveTo>
                  <a:lnTo>
                    <a:pt x="446658" y="6857"/>
                  </a:lnTo>
                  <a:lnTo>
                    <a:pt x="375157" y="176021"/>
                  </a:lnTo>
                  <a:lnTo>
                    <a:pt x="391916" y="176021"/>
                  </a:lnTo>
                  <a:lnTo>
                    <a:pt x="447547" y="44322"/>
                  </a:lnTo>
                  <a:lnTo>
                    <a:pt x="489548" y="44322"/>
                  </a:lnTo>
                  <a:lnTo>
                    <a:pt x="501268" y="19684"/>
                  </a:lnTo>
                  <a:lnTo>
                    <a:pt x="504951" y="17398"/>
                  </a:lnTo>
                  <a:lnTo>
                    <a:pt x="512571" y="16255"/>
                  </a:lnTo>
                  <a:lnTo>
                    <a:pt x="523875" y="16255"/>
                  </a:lnTo>
                  <a:lnTo>
                    <a:pt x="523875" y="6857"/>
                  </a:lnTo>
                  <a:close/>
                </a:path>
                <a:path w="523875" h="243204">
                  <a:moveTo>
                    <a:pt x="109219" y="0"/>
                  </a:moveTo>
                  <a:lnTo>
                    <a:pt x="67436" y="8461"/>
                  </a:lnTo>
                  <a:lnTo>
                    <a:pt x="32130" y="33781"/>
                  </a:lnTo>
                  <a:lnTo>
                    <a:pt x="8016" y="72612"/>
                  </a:lnTo>
                  <a:lnTo>
                    <a:pt x="0" y="121538"/>
                  </a:lnTo>
                  <a:lnTo>
                    <a:pt x="1809" y="147996"/>
                  </a:lnTo>
                  <a:lnTo>
                    <a:pt x="16287" y="192244"/>
                  </a:lnTo>
                  <a:lnTo>
                    <a:pt x="44074" y="224393"/>
                  </a:lnTo>
                  <a:lnTo>
                    <a:pt x="97027" y="242823"/>
                  </a:lnTo>
                  <a:lnTo>
                    <a:pt x="113033" y="241299"/>
                  </a:lnTo>
                  <a:lnTo>
                    <a:pt x="156717" y="218439"/>
                  </a:lnTo>
                  <a:lnTo>
                    <a:pt x="169824" y="203834"/>
                  </a:lnTo>
                  <a:lnTo>
                    <a:pt x="114934" y="203834"/>
                  </a:lnTo>
                  <a:lnTo>
                    <a:pt x="98744" y="201880"/>
                  </a:lnTo>
                  <a:lnTo>
                    <a:pt x="60578" y="172465"/>
                  </a:lnTo>
                  <a:lnTo>
                    <a:pt x="41773" y="119959"/>
                  </a:lnTo>
                  <a:lnTo>
                    <a:pt x="40512" y="100075"/>
                  </a:lnTo>
                  <a:lnTo>
                    <a:pt x="41775" y="80954"/>
                  </a:lnTo>
                  <a:lnTo>
                    <a:pt x="60705" y="35305"/>
                  </a:lnTo>
                  <a:lnTo>
                    <a:pt x="100964" y="16763"/>
                  </a:lnTo>
                  <a:lnTo>
                    <a:pt x="163023" y="16763"/>
                  </a:lnTo>
                  <a:lnTo>
                    <a:pt x="153100" y="10072"/>
                  </a:lnTo>
                  <a:lnTo>
                    <a:pt x="139969" y="4476"/>
                  </a:lnTo>
                  <a:lnTo>
                    <a:pt x="125339" y="1119"/>
                  </a:lnTo>
                  <a:lnTo>
                    <a:pt x="109219" y="0"/>
                  </a:lnTo>
                  <a:close/>
                </a:path>
                <a:path w="523875" h="243204">
                  <a:moveTo>
                    <a:pt x="185800" y="145287"/>
                  </a:moveTo>
                  <a:lnTo>
                    <a:pt x="165816" y="180167"/>
                  </a:lnTo>
                  <a:lnTo>
                    <a:pt x="126910" y="202787"/>
                  </a:lnTo>
                  <a:lnTo>
                    <a:pt x="114934" y="203834"/>
                  </a:lnTo>
                  <a:lnTo>
                    <a:pt x="169824" y="203834"/>
                  </a:lnTo>
                  <a:lnTo>
                    <a:pt x="179308" y="188833"/>
                  </a:lnTo>
                  <a:lnTo>
                    <a:pt x="187275" y="170130"/>
                  </a:lnTo>
                  <a:lnTo>
                    <a:pt x="193039" y="148843"/>
                  </a:lnTo>
                  <a:lnTo>
                    <a:pt x="185800" y="145287"/>
                  </a:lnTo>
                  <a:close/>
                </a:path>
                <a:path w="523875" h="243204">
                  <a:moveTo>
                    <a:pt x="163023" y="16763"/>
                  </a:moveTo>
                  <a:lnTo>
                    <a:pt x="111378" y="16763"/>
                  </a:lnTo>
                  <a:lnTo>
                    <a:pt x="119379" y="19303"/>
                  </a:lnTo>
                  <a:lnTo>
                    <a:pt x="125221" y="24256"/>
                  </a:lnTo>
                  <a:lnTo>
                    <a:pt x="131063" y="29463"/>
                  </a:lnTo>
                  <a:lnTo>
                    <a:pt x="134492" y="36956"/>
                  </a:lnTo>
                  <a:lnTo>
                    <a:pt x="136270" y="56641"/>
                  </a:lnTo>
                  <a:lnTo>
                    <a:pt x="138175" y="63372"/>
                  </a:lnTo>
                  <a:lnTo>
                    <a:pt x="140969" y="66801"/>
                  </a:lnTo>
                  <a:lnTo>
                    <a:pt x="146050" y="73151"/>
                  </a:lnTo>
                  <a:lnTo>
                    <a:pt x="153415" y="76326"/>
                  </a:lnTo>
                  <a:lnTo>
                    <a:pt x="170560" y="76326"/>
                  </a:lnTo>
                  <a:lnTo>
                    <a:pt x="176275" y="74421"/>
                  </a:lnTo>
                  <a:lnTo>
                    <a:pt x="184403" y="66547"/>
                  </a:lnTo>
                  <a:lnTo>
                    <a:pt x="186562" y="61340"/>
                  </a:lnTo>
                  <a:lnTo>
                    <a:pt x="186562" y="55117"/>
                  </a:lnTo>
                  <a:lnTo>
                    <a:pt x="185185" y="45571"/>
                  </a:lnTo>
                  <a:lnTo>
                    <a:pt x="181070" y="36179"/>
                  </a:lnTo>
                  <a:lnTo>
                    <a:pt x="174240" y="26953"/>
                  </a:lnTo>
                  <a:lnTo>
                    <a:pt x="164718" y="17906"/>
                  </a:lnTo>
                  <a:lnTo>
                    <a:pt x="163023" y="1676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7095744" y="3139058"/>
              <a:ext cx="301625" cy="229235"/>
            </a:xfrm>
            <a:custGeom>
              <a:avLst/>
              <a:gdLst/>
              <a:ahLst/>
              <a:cxnLst/>
              <a:rect l="l" t="t" r="r" b="b"/>
              <a:pathLst>
                <a:path w="301625" h="229235">
                  <a:moveTo>
                    <a:pt x="0" y="0"/>
                  </a:moveTo>
                  <a:lnTo>
                    <a:pt x="80517" y="0"/>
                  </a:lnTo>
                  <a:lnTo>
                    <a:pt x="152526" y="169163"/>
                  </a:lnTo>
                  <a:lnTo>
                    <a:pt x="224027" y="0"/>
                  </a:lnTo>
                  <a:lnTo>
                    <a:pt x="301244" y="0"/>
                  </a:lnTo>
                  <a:lnTo>
                    <a:pt x="301244" y="9398"/>
                  </a:lnTo>
                  <a:lnTo>
                    <a:pt x="289940" y="9398"/>
                  </a:lnTo>
                  <a:lnTo>
                    <a:pt x="282321" y="10540"/>
                  </a:lnTo>
                  <a:lnTo>
                    <a:pt x="278637" y="12826"/>
                  </a:lnTo>
                  <a:lnTo>
                    <a:pt x="274827" y="15112"/>
                  </a:lnTo>
                  <a:lnTo>
                    <a:pt x="271906" y="17907"/>
                  </a:lnTo>
                  <a:lnTo>
                    <a:pt x="266446" y="53721"/>
                  </a:lnTo>
                  <a:lnTo>
                    <a:pt x="266446" y="175260"/>
                  </a:lnTo>
                  <a:lnTo>
                    <a:pt x="273684" y="213868"/>
                  </a:lnTo>
                  <a:lnTo>
                    <a:pt x="291083" y="219710"/>
                  </a:lnTo>
                  <a:lnTo>
                    <a:pt x="301244" y="219710"/>
                  </a:lnTo>
                  <a:lnTo>
                    <a:pt x="301244" y="228981"/>
                  </a:lnTo>
                  <a:lnTo>
                    <a:pt x="190500" y="228981"/>
                  </a:lnTo>
                  <a:lnTo>
                    <a:pt x="190500" y="219710"/>
                  </a:lnTo>
                  <a:lnTo>
                    <a:pt x="199876" y="219233"/>
                  </a:lnTo>
                  <a:lnTo>
                    <a:pt x="207597" y="217804"/>
                  </a:lnTo>
                  <a:lnTo>
                    <a:pt x="224916" y="175260"/>
                  </a:lnTo>
                  <a:lnTo>
                    <a:pt x="224916" y="37464"/>
                  </a:lnTo>
                  <a:lnTo>
                    <a:pt x="144017" y="228981"/>
                  </a:lnTo>
                  <a:lnTo>
                    <a:pt x="135254" y="228981"/>
                  </a:lnTo>
                  <a:lnTo>
                    <a:pt x="52704" y="37464"/>
                  </a:lnTo>
                  <a:lnTo>
                    <a:pt x="52704" y="175260"/>
                  </a:lnTo>
                  <a:lnTo>
                    <a:pt x="60071" y="213868"/>
                  </a:lnTo>
                  <a:lnTo>
                    <a:pt x="87502" y="219710"/>
                  </a:lnTo>
                  <a:lnTo>
                    <a:pt x="87502" y="228981"/>
                  </a:lnTo>
                  <a:lnTo>
                    <a:pt x="0" y="228981"/>
                  </a:lnTo>
                  <a:lnTo>
                    <a:pt x="0" y="219710"/>
                  </a:lnTo>
                  <a:lnTo>
                    <a:pt x="10070" y="219207"/>
                  </a:lnTo>
                  <a:lnTo>
                    <a:pt x="18176" y="217693"/>
                  </a:lnTo>
                  <a:lnTo>
                    <a:pt x="34671" y="175260"/>
                  </a:lnTo>
                  <a:lnTo>
                    <a:pt x="34671" y="53721"/>
                  </a:lnTo>
                  <a:lnTo>
                    <a:pt x="27304" y="15875"/>
                  </a:lnTo>
                  <a:lnTo>
                    <a:pt x="11810" y="9398"/>
                  </a:lnTo>
                  <a:lnTo>
                    <a:pt x="0" y="9398"/>
                  </a:lnTo>
                  <a:lnTo>
                    <a:pt x="0" y="0"/>
                  </a:lnTo>
                  <a:close/>
                </a:path>
              </a:pathLst>
            </a:custGeom>
            <a:ln w="91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868536" y="3127624"/>
              <a:ext cx="202193" cy="25197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" y="3172967"/>
            <a:ext cx="1369695" cy="512445"/>
          </a:xfrm>
          <a:custGeom>
            <a:avLst/>
            <a:gdLst/>
            <a:ahLst/>
            <a:cxnLst/>
            <a:rect l="l" t="t" r="r" b="b"/>
            <a:pathLst>
              <a:path w="1369695" h="512445">
                <a:moveTo>
                  <a:pt x="0" y="0"/>
                </a:moveTo>
                <a:lnTo>
                  <a:pt x="0" y="508888"/>
                </a:lnTo>
                <a:lnTo>
                  <a:pt x="1022527" y="512063"/>
                </a:lnTo>
                <a:lnTo>
                  <a:pt x="1123149" y="512063"/>
                </a:lnTo>
                <a:lnTo>
                  <a:pt x="1127798" y="507238"/>
                </a:lnTo>
                <a:lnTo>
                  <a:pt x="1129347" y="505713"/>
                </a:lnTo>
                <a:lnTo>
                  <a:pt x="1131239" y="504063"/>
                </a:lnTo>
                <a:lnTo>
                  <a:pt x="1132801" y="502412"/>
                </a:lnTo>
                <a:lnTo>
                  <a:pt x="1362456" y="271652"/>
                </a:lnTo>
                <a:lnTo>
                  <a:pt x="1367813" y="264433"/>
                </a:lnTo>
                <a:lnTo>
                  <a:pt x="1369599" y="257238"/>
                </a:lnTo>
                <a:lnTo>
                  <a:pt x="1367813" y="250043"/>
                </a:lnTo>
                <a:lnTo>
                  <a:pt x="1362456" y="242824"/>
                </a:lnTo>
                <a:lnTo>
                  <a:pt x="1132801" y="12064"/>
                </a:lnTo>
                <a:lnTo>
                  <a:pt x="1127798" y="12064"/>
                </a:lnTo>
                <a:lnTo>
                  <a:pt x="1127798" y="7238"/>
                </a:lnTo>
                <a:lnTo>
                  <a:pt x="1123149" y="7238"/>
                </a:lnTo>
                <a:lnTo>
                  <a:pt x="1118323" y="2412"/>
                </a:lnTo>
                <a:lnTo>
                  <a:pt x="1022527" y="2412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pc="20" dirty="0"/>
              <a:t>Хитрые</a:t>
            </a:r>
            <a:r>
              <a:rPr spc="35" dirty="0"/>
              <a:t> </a:t>
            </a:r>
            <a:r>
              <a:rPr spc="-15" dirty="0"/>
              <a:t>задачки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027935" y="1117625"/>
            <a:ext cx="4852035" cy="50526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442595" marR="718185" indent="-430530">
              <a:lnSpc>
                <a:spcPct val="110000"/>
              </a:lnSpc>
              <a:spcBef>
                <a:spcPts val="75"/>
              </a:spcBef>
              <a:buClr>
                <a:srgbClr val="A42F0F"/>
              </a:buClr>
              <a:buFont typeface="Times New Roman"/>
              <a:buAutoNum type="arabicPeriod"/>
              <a:tabLst>
                <a:tab pos="524510" algn="l"/>
                <a:tab pos="525145" algn="l"/>
              </a:tabLst>
            </a:pPr>
            <a:r>
              <a:rPr dirty="0"/>
              <a:t>	</a:t>
            </a:r>
            <a:r>
              <a:rPr sz="2750" spc="-25" dirty="0">
                <a:solidFill>
                  <a:srgbClr val="585858"/>
                </a:solidFill>
                <a:latin typeface="Times New Roman"/>
                <a:cs typeface="Times New Roman"/>
              </a:rPr>
              <a:t>Двое</a:t>
            </a:r>
            <a:r>
              <a:rPr sz="2750" spc="-5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2750" spc="-35" dirty="0">
                <a:solidFill>
                  <a:srgbClr val="585858"/>
                </a:solidFill>
                <a:latin typeface="Times New Roman"/>
                <a:cs typeface="Times New Roman"/>
              </a:rPr>
              <a:t>шустрых</a:t>
            </a:r>
            <a:r>
              <a:rPr sz="2750" spc="15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2750" spc="-35" dirty="0">
                <a:solidFill>
                  <a:srgbClr val="585858"/>
                </a:solidFill>
                <a:latin typeface="Times New Roman"/>
                <a:cs typeface="Times New Roman"/>
              </a:rPr>
              <a:t>поросят </a:t>
            </a:r>
            <a:r>
              <a:rPr sz="2750" spc="-3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2750" spc="-35" dirty="0">
                <a:solidFill>
                  <a:srgbClr val="585858"/>
                </a:solidFill>
                <a:latin typeface="Times New Roman"/>
                <a:cs typeface="Times New Roman"/>
              </a:rPr>
              <a:t>Так</a:t>
            </a:r>
            <a:r>
              <a:rPr sz="2750" spc="-10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2750" spc="-10" dirty="0">
                <a:solidFill>
                  <a:srgbClr val="585858"/>
                </a:solidFill>
                <a:latin typeface="Times New Roman"/>
                <a:cs typeface="Times New Roman"/>
              </a:rPr>
              <a:t>замерзли,</a:t>
            </a:r>
            <a:r>
              <a:rPr sz="2750" spc="-10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2750" spc="-5" dirty="0">
                <a:solidFill>
                  <a:srgbClr val="585858"/>
                </a:solidFill>
                <a:latin typeface="Times New Roman"/>
                <a:cs typeface="Times New Roman"/>
              </a:rPr>
              <a:t>аж</a:t>
            </a:r>
            <a:r>
              <a:rPr sz="2750" spc="-8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2750" spc="-70" dirty="0">
                <a:solidFill>
                  <a:srgbClr val="585858"/>
                </a:solidFill>
                <a:latin typeface="Times New Roman"/>
                <a:cs typeface="Times New Roman"/>
              </a:rPr>
              <a:t>дрожат. </a:t>
            </a:r>
            <a:r>
              <a:rPr sz="2750" spc="-675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2700" dirty="0">
                <a:solidFill>
                  <a:srgbClr val="585858"/>
                </a:solidFill>
                <a:latin typeface="Times New Roman"/>
                <a:cs typeface="Times New Roman"/>
              </a:rPr>
              <a:t>Посчитайте</a:t>
            </a:r>
            <a:r>
              <a:rPr sz="2700" spc="35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2700" spc="20" dirty="0">
                <a:solidFill>
                  <a:srgbClr val="585858"/>
                </a:solidFill>
                <a:latin typeface="Times New Roman"/>
                <a:cs typeface="Times New Roman"/>
              </a:rPr>
              <a:t>и</a:t>
            </a:r>
            <a:r>
              <a:rPr sz="2700" spc="-6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2700" spc="-5" dirty="0">
                <a:solidFill>
                  <a:srgbClr val="585858"/>
                </a:solidFill>
                <a:latin typeface="Times New Roman"/>
                <a:cs typeface="Times New Roman"/>
              </a:rPr>
              <a:t>скажите:</a:t>
            </a:r>
            <a:endParaRPr sz="2700">
              <a:latin typeface="Times New Roman"/>
              <a:cs typeface="Times New Roman"/>
            </a:endParaRPr>
          </a:p>
          <a:p>
            <a:pPr marL="442595">
              <a:lnSpc>
                <a:spcPct val="100000"/>
              </a:lnSpc>
              <a:spcBef>
                <a:spcPts val="365"/>
              </a:spcBef>
            </a:pPr>
            <a:r>
              <a:rPr sz="2700" spc="-50" dirty="0">
                <a:solidFill>
                  <a:srgbClr val="585858"/>
                </a:solidFill>
                <a:latin typeface="Times New Roman"/>
                <a:cs typeface="Times New Roman"/>
              </a:rPr>
              <a:t>Сколько</a:t>
            </a:r>
            <a:r>
              <a:rPr sz="2700" spc="2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2700" spc="5" dirty="0">
                <a:solidFill>
                  <a:srgbClr val="585858"/>
                </a:solidFill>
                <a:latin typeface="Times New Roman"/>
                <a:cs typeface="Times New Roman"/>
              </a:rPr>
              <a:t>валенок</a:t>
            </a:r>
            <a:r>
              <a:rPr sz="2700" spc="-7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2700" spc="-30" dirty="0">
                <a:solidFill>
                  <a:srgbClr val="585858"/>
                </a:solidFill>
                <a:latin typeface="Times New Roman"/>
                <a:cs typeface="Times New Roman"/>
              </a:rPr>
              <a:t>купить</a:t>
            </a:r>
            <a:r>
              <a:rPr sz="2700" spc="145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2700" spc="10" dirty="0">
                <a:solidFill>
                  <a:srgbClr val="585858"/>
                </a:solidFill>
                <a:latin typeface="Times New Roman"/>
                <a:cs typeface="Times New Roman"/>
              </a:rPr>
              <a:t>им?</a:t>
            </a:r>
            <a:endParaRPr sz="2700">
              <a:latin typeface="Times New Roman"/>
              <a:cs typeface="Times New Roman"/>
            </a:endParaRPr>
          </a:p>
          <a:p>
            <a:pPr marL="534035" marR="777240" indent="-521970">
              <a:lnSpc>
                <a:spcPct val="110500"/>
              </a:lnSpc>
              <a:spcBef>
                <a:spcPts val="25"/>
              </a:spcBef>
              <a:buClr>
                <a:srgbClr val="A42F0F"/>
              </a:buClr>
              <a:buAutoNum type="arabicPeriod" startAt="2"/>
              <a:tabLst>
                <a:tab pos="524510" algn="l"/>
                <a:tab pos="525145" algn="l"/>
              </a:tabLst>
            </a:pPr>
            <a:r>
              <a:rPr sz="2700" spc="25" dirty="0">
                <a:latin typeface="Times New Roman"/>
                <a:cs typeface="Times New Roman"/>
              </a:rPr>
              <a:t>У</a:t>
            </a:r>
            <a:r>
              <a:rPr sz="2700" spc="-35" dirty="0">
                <a:latin typeface="Times New Roman"/>
                <a:cs typeface="Times New Roman"/>
              </a:rPr>
              <a:t> </a:t>
            </a:r>
            <a:r>
              <a:rPr sz="2700" spc="-5" dirty="0">
                <a:latin typeface="Times New Roman"/>
                <a:cs typeface="Times New Roman"/>
              </a:rPr>
              <a:t>речки</a:t>
            </a:r>
            <a:r>
              <a:rPr sz="2700" spc="-60" dirty="0">
                <a:latin typeface="Times New Roman"/>
                <a:cs typeface="Times New Roman"/>
              </a:rPr>
              <a:t> </a:t>
            </a:r>
            <a:r>
              <a:rPr sz="2700" spc="-35" dirty="0">
                <a:latin typeface="Times New Roman"/>
                <a:cs typeface="Times New Roman"/>
              </a:rPr>
              <a:t>гуляли</a:t>
            </a:r>
            <a:r>
              <a:rPr sz="2700" spc="70" dirty="0">
                <a:latin typeface="Times New Roman"/>
                <a:cs typeface="Times New Roman"/>
              </a:rPr>
              <a:t> </a:t>
            </a:r>
            <a:r>
              <a:rPr sz="2700" spc="15" dirty="0">
                <a:latin typeface="Times New Roman"/>
                <a:cs typeface="Times New Roman"/>
              </a:rPr>
              <a:t>4</a:t>
            </a:r>
            <a:r>
              <a:rPr sz="2700" spc="-45" dirty="0">
                <a:latin typeface="Times New Roman"/>
                <a:cs typeface="Times New Roman"/>
              </a:rPr>
              <a:t> </a:t>
            </a:r>
            <a:r>
              <a:rPr sz="2700" spc="-25" dirty="0">
                <a:latin typeface="Times New Roman"/>
                <a:cs typeface="Times New Roman"/>
              </a:rPr>
              <a:t>утенка </a:t>
            </a:r>
            <a:r>
              <a:rPr sz="2700" spc="-660" dirty="0">
                <a:latin typeface="Times New Roman"/>
                <a:cs typeface="Times New Roman"/>
              </a:rPr>
              <a:t> </a:t>
            </a:r>
            <a:r>
              <a:rPr sz="2700" spc="25" dirty="0">
                <a:latin typeface="Times New Roman"/>
                <a:cs typeface="Times New Roman"/>
              </a:rPr>
              <a:t>И </a:t>
            </a:r>
            <a:r>
              <a:rPr sz="2700" spc="15" dirty="0">
                <a:latin typeface="Times New Roman"/>
                <a:cs typeface="Times New Roman"/>
              </a:rPr>
              <a:t>24 </a:t>
            </a:r>
            <a:r>
              <a:rPr sz="2700" spc="25" dirty="0">
                <a:latin typeface="Times New Roman"/>
                <a:cs typeface="Times New Roman"/>
              </a:rPr>
              <a:t>веселых </a:t>
            </a:r>
            <a:r>
              <a:rPr sz="2700" spc="-25" dirty="0">
                <a:latin typeface="Times New Roman"/>
                <a:cs typeface="Times New Roman"/>
              </a:rPr>
              <a:t>гусенка. </a:t>
            </a:r>
            <a:r>
              <a:rPr sz="2700" spc="-20" dirty="0">
                <a:latin typeface="Times New Roman"/>
                <a:cs typeface="Times New Roman"/>
              </a:rPr>
              <a:t> </a:t>
            </a:r>
            <a:r>
              <a:rPr sz="2700" spc="10" dirty="0">
                <a:latin typeface="Times New Roman"/>
                <a:cs typeface="Times New Roman"/>
              </a:rPr>
              <a:t>Во </a:t>
            </a:r>
            <a:r>
              <a:rPr sz="2700" spc="-55" dirty="0">
                <a:latin typeface="Times New Roman"/>
                <a:cs typeface="Times New Roman"/>
              </a:rPr>
              <a:t>сколько </a:t>
            </a:r>
            <a:r>
              <a:rPr sz="2700" spc="15" dirty="0">
                <a:latin typeface="Times New Roman"/>
                <a:cs typeface="Times New Roman"/>
              </a:rPr>
              <a:t>раз </a:t>
            </a:r>
            <a:r>
              <a:rPr sz="2700" spc="-5" dirty="0">
                <a:latin typeface="Times New Roman"/>
                <a:cs typeface="Times New Roman"/>
              </a:rPr>
              <a:t>больше </a:t>
            </a:r>
            <a:r>
              <a:rPr sz="2700" dirty="0">
                <a:latin typeface="Times New Roman"/>
                <a:cs typeface="Times New Roman"/>
              </a:rPr>
              <a:t> </a:t>
            </a:r>
            <a:r>
              <a:rPr sz="2700" spc="30" dirty="0">
                <a:latin typeface="Times New Roman"/>
                <a:cs typeface="Times New Roman"/>
              </a:rPr>
              <a:t>Было</a:t>
            </a:r>
            <a:r>
              <a:rPr sz="2700" spc="-170" dirty="0">
                <a:latin typeface="Times New Roman"/>
                <a:cs typeface="Times New Roman"/>
              </a:rPr>
              <a:t> </a:t>
            </a:r>
            <a:r>
              <a:rPr sz="2700" spc="-15" dirty="0">
                <a:latin typeface="Times New Roman"/>
                <a:cs typeface="Times New Roman"/>
              </a:rPr>
              <a:t>гусят?</a:t>
            </a:r>
            <a:endParaRPr sz="2700">
              <a:latin typeface="Times New Roman"/>
              <a:cs typeface="Times New Roman"/>
            </a:endParaRPr>
          </a:p>
          <a:p>
            <a:pPr marL="534035" marR="939800">
              <a:lnSpc>
                <a:spcPts val="3600"/>
              </a:lnSpc>
              <a:spcBef>
                <a:spcPts val="185"/>
              </a:spcBef>
            </a:pPr>
            <a:r>
              <a:rPr sz="2700" spc="10" dirty="0">
                <a:latin typeface="Times New Roman"/>
                <a:cs typeface="Times New Roman"/>
              </a:rPr>
              <a:t>Во</a:t>
            </a:r>
            <a:r>
              <a:rPr sz="2700" spc="-120" dirty="0">
                <a:latin typeface="Times New Roman"/>
                <a:cs typeface="Times New Roman"/>
              </a:rPr>
              <a:t> </a:t>
            </a:r>
            <a:r>
              <a:rPr sz="2700" spc="-55" dirty="0">
                <a:latin typeface="Times New Roman"/>
                <a:cs typeface="Times New Roman"/>
              </a:rPr>
              <a:t>сколько</a:t>
            </a:r>
            <a:r>
              <a:rPr sz="2700" spc="85" dirty="0">
                <a:latin typeface="Times New Roman"/>
                <a:cs typeface="Times New Roman"/>
              </a:rPr>
              <a:t> </a:t>
            </a:r>
            <a:r>
              <a:rPr sz="2700" spc="15" dirty="0">
                <a:latin typeface="Times New Roman"/>
                <a:cs typeface="Times New Roman"/>
              </a:rPr>
              <a:t>раз</a:t>
            </a:r>
            <a:r>
              <a:rPr sz="2700" spc="-50" dirty="0">
                <a:latin typeface="Times New Roman"/>
                <a:cs typeface="Times New Roman"/>
              </a:rPr>
              <a:t> </a:t>
            </a:r>
            <a:r>
              <a:rPr sz="2700" spc="10" dirty="0">
                <a:latin typeface="Times New Roman"/>
                <a:cs typeface="Times New Roman"/>
              </a:rPr>
              <a:t>меньше </a:t>
            </a:r>
            <a:r>
              <a:rPr sz="2700" spc="-660" dirty="0">
                <a:latin typeface="Times New Roman"/>
                <a:cs typeface="Times New Roman"/>
              </a:rPr>
              <a:t> </a:t>
            </a:r>
            <a:r>
              <a:rPr sz="2700" spc="30" dirty="0">
                <a:latin typeface="Times New Roman"/>
                <a:cs typeface="Times New Roman"/>
              </a:rPr>
              <a:t>Было</a:t>
            </a:r>
            <a:r>
              <a:rPr sz="2700" spc="-170" dirty="0">
                <a:latin typeface="Times New Roman"/>
                <a:cs typeface="Times New Roman"/>
              </a:rPr>
              <a:t> </a:t>
            </a:r>
            <a:r>
              <a:rPr sz="2700" spc="-10" dirty="0">
                <a:latin typeface="Times New Roman"/>
                <a:cs typeface="Times New Roman"/>
              </a:rPr>
              <a:t>утят?</a:t>
            </a:r>
            <a:endParaRPr sz="2700">
              <a:latin typeface="Times New Roman"/>
              <a:cs typeface="Times New Roman"/>
            </a:endParaRPr>
          </a:p>
          <a:p>
            <a:pPr marL="360045" indent="-347980">
              <a:lnSpc>
                <a:spcPct val="100000"/>
              </a:lnSpc>
              <a:spcBef>
                <a:spcPts val="190"/>
              </a:spcBef>
              <a:buClr>
                <a:srgbClr val="A42F0F"/>
              </a:buClr>
              <a:buAutoNum type="arabicPeriod" startAt="3"/>
              <a:tabLst>
                <a:tab pos="360680" algn="l"/>
              </a:tabLst>
            </a:pPr>
            <a:r>
              <a:rPr sz="2700" spc="-55" dirty="0">
                <a:solidFill>
                  <a:srgbClr val="404040"/>
                </a:solidFill>
                <a:latin typeface="Times New Roman"/>
                <a:cs typeface="Times New Roman"/>
              </a:rPr>
              <a:t>Сколько</a:t>
            </a:r>
            <a:r>
              <a:rPr sz="2700" spc="-35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15" dirty="0">
                <a:solidFill>
                  <a:srgbClr val="404040"/>
                </a:solidFill>
                <a:latin typeface="Times New Roman"/>
                <a:cs typeface="Times New Roman"/>
              </a:rPr>
              <a:t>лап</a:t>
            </a:r>
            <a:r>
              <a:rPr sz="2700" spc="-55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15" dirty="0">
                <a:solidFill>
                  <a:srgbClr val="404040"/>
                </a:solidFill>
                <a:latin typeface="Times New Roman"/>
                <a:cs typeface="Times New Roman"/>
              </a:rPr>
              <a:t>у</a:t>
            </a:r>
            <a:r>
              <a:rPr sz="2700" spc="-35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dirty="0">
                <a:solidFill>
                  <a:srgbClr val="404040"/>
                </a:solidFill>
                <a:latin typeface="Times New Roman"/>
                <a:cs typeface="Times New Roman"/>
              </a:rPr>
              <a:t>семи</a:t>
            </a:r>
            <a:r>
              <a:rPr sz="2700" spc="20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700" spc="5" dirty="0">
                <a:solidFill>
                  <a:srgbClr val="404040"/>
                </a:solidFill>
                <a:latin typeface="Times New Roman"/>
                <a:cs typeface="Times New Roman"/>
              </a:rPr>
              <a:t>медвежат?</a:t>
            </a:r>
            <a:endParaRPr sz="27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80363" y="773378"/>
            <a:ext cx="7191375" cy="8496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400" spc="-5" dirty="0"/>
              <a:t>Самостоятельная</a:t>
            </a:r>
            <a:r>
              <a:rPr sz="5400" spc="-75" dirty="0"/>
              <a:t> </a:t>
            </a:r>
            <a:r>
              <a:rPr sz="5400" spc="5" dirty="0"/>
              <a:t>работа</a:t>
            </a:r>
            <a:endParaRPr sz="54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8991" y="2368295"/>
            <a:ext cx="7086600" cy="328269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" y="4334332"/>
            <a:ext cx="1369695" cy="777240"/>
          </a:xfrm>
          <a:custGeom>
            <a:avLst/>
            <a:gdLst/>
            <a:ahLst/>
            <a:cxnLst/>
            <a:rect l="l" t="t" r="r" b="b"/>
            <a:pathLst>
              <a:path w="1369695" h="777239">
                <a:moveTo>
                  <a:pt x="0" y="0"/>
                </a:moveTo>
                <a:lnTo>
                  <a:pt x="0" y="776421"/>
                </a:lnTo>
                <a:lnTo>
                  <a:pt x="974801" y="777162"/>
                </a:lnTo>
                <a:lnTo>
                  <a:pt x="984423" y="776357"/>
                </a:lnTo>
                <a:lnTo>
                  <a:pt x="992298" y="774241"/>
                </a:lnTo>
                <a:lnTo>
                  <a:pt x="998425" y="771269"/>
                </a:lnTo>
                <a:lnTo>
                  <a:pt x="1002804" y="767891"/>
                </a:lnTo>
                <a:lnTo>
                  <a:pt x="1002804" y="763192"/>
                </a:lnTo>
                <a:lnTo>
                  <a:pt x="1007465" y="763192"/>
                </a:lnTo>
                <a:lnTo>
                  <a:pt x="1362456" y="408735"/>
                </a:lnTo>
                <a:lnTo>
                  <a:pt x="1367670" y="400240"/>
                </a:lnTo>
                <a:lnTo>
                  <a:pt x="1369409" y="389542"/>
                </a:lnTo>
                <a:lnTo>
                  <a:pt x="1367670" y="377964"/>
                </a:lnTo>
                <a:lnTo>
                  <a:pt x="1362456" y="366825"/>
                </a:lnTo>
                <a:lnTo>
                  <a:pt x="1007465" y="17067"/>
                </a:lnTo>
                <a:lnTo>
                  <a:pt x="1007465" y="12368"/>
                </a:lnTo>
                <a:lnTo>
                  <a:pt x="1002804" y="12368"/>
                </a:lnTo>
                <a:lnTo>
                  <a:pt x="998425" y="8991"/>
                </a:lnTo>
                <a:lnTo>
                  <a:pt x="992298" y="6018"/>
                </a:lnTo>
                <a:lnTo>
                  <a:pt x="984423" y="3903"/>
                </a:lnTo>
                <a:lnTo>
                  <a:pt x="974801" y="309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69899" y="529284"/>
            <a:ext cx="3822065" cy="93789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pc="-5" dirty="0">
                <a:solidFill>
                  <a:srgbClr val="252525"/>
                </a:solidFill>
              </a:rPr>
              <a:t>Итог</a:t>
            </a:r>
            <a:r>
              <a:rPr spc="-60" dirty="0">
                <a:solidFill>
                  <a:srgbClr val="252525"/>
                </a:solidFill>
              </a:rPr>
              <a:t> </a:t>
            </a:r>
            <a:r>
              <a:rPr spc="-10" dirty="0">
                <a:solidFill>
                  <a:srgbClr val="252525"/>
                </a:solidFill>
              </a:rPr>
              <a:t>урока: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338072" y="1569846"/>
            <a:ext cx="6316345" cy="3834765"/>
          </a:xfrm>
          <a:prstGeom prst="rect">
            <a:avLst/>
          </a:prstGeom>
        </p:spPr>
        <p:txBody>
          <a:bodyPr vert="horz" wrap="square" lIns="0" tIns="141605" rIns="0" bIns="0" rtlCol="0">
            <a:spAutoFit/>
          </a:bodyPr>
          <a:lstStyle/>
          <a:p>
            <a:pPr marL="863600">
              <a:lnSpc>
                <a:spcPct val="100000"/>
              </a:lnSpc>
              <a:spcBef>
                <a:spcPts val="1115"/>
              </a:spcBef>
              <a:tabLst>
                <a:tab pos="1321435" algn="l"/>
              </a:tabLst>
            </a:pPr>
            <a:r>
              <a:rPr sz="3600" dirty="0">
                <a:solidFill>
                  <a:srgbClr val="A42F0F"/>
                </a:solidFill>
                <a:latin typeface="Times New Roman"/>
                <a:cs typeface="Times New Roman"/>
              </a:rPr>
              <a:t>-	</a:t>
            </a:r>
            <a:r>
              <a:rPr sz="3600" spc="-10" dirty="0">
                <a:solidFill>
                  <a:srgbClr val="585858"/>
                </a:solidFill>
                <a:latin typeface="Times New Roman"/>
                <a:cs typeface="Times New Roman"/>
              </a:rPr>
              <a:t>Что</a:t>
            </a:r>
            <a:r>
              <a:rPr sz="3600" spc="-6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3600" spc="-10" dirty="0">
                <a:solidFill>
                  <a:srgbClr val="585858"/>
                </a:solidFill>
                <a:latin typeface="Times New Roman"/>
                <a:cs typeface="Times New Roman"/>
              </a:rPr>
              <a:t>делали</a:t>
            </a:r>
            <a:r>
              <a:rPr sz="3600" spc="9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3600" spc="5" dirty="0">
                <a:solidFill>
                  <a:srgbClr val="585858"/>
                </a:solidFill>
                <a:latin typeface="Times New Roman"/>
                <a:cs typeface="Times New Roman"/>
              </a:rPr>
              <a:t>на</a:t>
            </a:r>
            <a:r>
              <a:rPr sz="3600" spc="-65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3600" spc="-30" dirty="0">
                <a:solidFill>
                  <a:srgbClr val="585858"/>
                </a:solidFill>
                <a:latin typeface="Times New Roman"/>
                <a:cs typeface="Times New Roman"/>
              </a:rPr>
              <a:t>уроке?</a:t>
            </a:r>
            <a:endParaRPr sz="3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15"/>
              </a:spcBef>
              <a:tabLst>
                <a:tab pos="469900" algn="l"/>
              </a:tabLst>
            </a:pPr>
            <a:r>
              <a:rPr sz="3600" dirty="0">
                <a:solidFill>
                  <a:srgbClr val="A42F0F"/>
                </a:solidFill>
                <a:latin typeface="Times New Roman"/>
                <a:cs typeface="Times New Roman"/>
              </a:rPr>
              <a:t>-	</a:t>
            </a:r>
            <a:r>
              <a:rPr sz="3600" spc="-25" dirty="0">
                <a:solidFill>
                  <a:srgbClr val="585858"/>
                </a:solidFill>
                <a:latin typeface="Times New Roman"/>
                <a:cs typeface="Times New Roman"/>
              </a:rPr>
              <a:t>Какие</a:t>
            </a:r>
            <a:r>
              <a:rPr sz="3600" spc="7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585858"/>
                </a:solidFill>
                <a:latin typeface="Times New Roman"/>
                <a:cs typeface="Times New Roman"/>
              </a:rPr>
              <a:t>задания</a:t>
            </a:r>
            <a:r>
              <a:rPr sz="3600" spc="-55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585858"/>
                </a:solidFill>
                <a:latin typeface="Times New Roman"/>
                <a:cs typeface="Times New Roman"/>
              </a:rPr>
              <a:t>были</a:t>
            </a:r>
            <a:r>
              <a:rPr sz="3600" spc="3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3600" spc="-10" dirty="0">
                <a:solidFill>
                  <a:srgbClr val="585858"/>
                </a:solidFill>
                <a:latin typeface="Times New Roman"/>
                <a:cs typeface="Times New Roman"/>
              </a:rPr>
              <a:t>наиболее</a:t>
            </a:r>
            <a:endParaRPr sz="3600">
              <a:latin typeface="Times New Roman"/>
              <a:cs typeface="Times New Roman"/>
            </a:endParaRPr>
          </a:p>
          <a:p>
            <a:pPr marL="1980564">
              <a:lnSpc>
                <a:spcPct val="100000"/>
              </a:lnSpc>
              <a:spcBef>
                <a:spcPts val="5"/>
              </a:spcBef>
            </a:pPr>
            <a:r>
              <a:rPr sz="3600" spc="10" dirty="0">
                <a:solidFill>
                  <a:srgbClr val="585858"/>
                </a:solidFill>
                <a:latin typeface="Times New Roman"/>
                <a:cs typeface="Times New Roman"/>
              </a:rPr>
              <a:t>интересными?</a:t>
            </a:r>
            <a:endParaRPr sz="3600">
              <a:latin typeface="Times New Roman"/>
              <a:cs typeface="Times New Roman"/>
            </a:endParaRPr>
          </a:p>
          <a:p>
            <a:pPr marL="2108835" marR="666750" indent="-1437640">
              <a:lnSpc>
                <a:spcPct val="100000"/>
              </a:lnSpc>
              <a:spcBef>
                <a:spcPts val="1015"/>
              </a:spcBef>
              <a:tabLst>
                <a:tab pos="1129030" algn="l"/>
              </a:tabLst>
            </a:pPr>
            <a:r>
              <a:rPr sz="3600" dirty="0">
                <a:solidFill>
                  <a:srgbClr val="A42F0F"/>
                </a:solidFill>
                <a:latin typeface="Times New Roman"/>
                <a:cs typeface="Times New Roman"/>
              </a:rPr>
              <a:t>-	</a:t>
            </a:r>
            <a:r>
              <a:rPr sz="3600" spc="-25" dirty="0">
                <a:solidFill>
                  <a:srgbClr val="585858"/>
                </a:solidFill>
                <a:latin typeface="Times New Roman"/>
                <a:cs typeface="Times New Roman"/>
              </a:rPr>
              <a:t>Какие</a:t>
            </a:r>
            <a:r>
              <a:rPr sz="3600" spc="5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585858"/>
                </a:solidFill>
                <a:latin typeface="Times New Roman"/>
                <a:cs typeface="Times New Roman"/>
              </a:rPr>
              <a:t>задания</a:t>
            </a:r>
            <a:r>
              <a:rPr sz="3600" spc="-7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585858"/>
                </a:solidFill>
                <a:latin typeface="Times New Roman"/>
                <a:cs typeface="Times New Roman"/>
              </a:rPr>
              <a:t>вызвали </a:t>
            </a:r>
            <a:r>
              <a:rPr sz="3600" spc="-885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3600" spc="-40" dirty="0">
                <a:solidFill>
                  <a:srgbClr val="585858"/>
                </a:solidFill>
                <a:latin typeface="Times New Roman"/>
                <a:cs typeface="Times New Roman"/>
              </a:rPr>
              <a:t>затруднения?</a:t>
            </a:r>
            <a:endParaRPr sz="3600">
              <a:latin typeface="Times New Roman"/>
              <a:cs typeface="Times New Roman"/>
            </a:endParaRPr>
          </a:p>
          <a:p>
            <a:pPr marL="753745">
              <a:lnSpc>
                <a:spcPct val="100000"/>
              </a:lnSpc>
              <a:spcBef>
                <a:spcPts val="1019"/>
              </a:spcBef>
              <a:tabLst>
                <a:tab pos="1211580" algn="l"/>
              </a:tabLst>
            </a:pPr>
            <a:r>
              <a:rPr sz="3600" dirty="0">
                <a:solidFill>
                  <a:srgbClr val="A42F0F"/>
                </a:solidFill>
                <a:latin typeface="Times New Roman"/>
                <a:cs typeface="Times New Roman"/>
              </a:rPr>
              <a:t>-	</a:t>
            </a:r>
            <a:r>
              <a:rPr sz="3600" spc="-15" dirty="0">
                <a:solidFill>
                  <a:srgbClr val="585858"/>
                </a:solidFill>
                <a:latin typeface="Times New Roman"/>
                <a:cs typeface="Times New Roman"/>
              </a:rPr>
              <a:t>Вам</a:t>
            </a:r>
            <a:r>
              <a:rPr sz="3600" spc="3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3600" spc="10" dirty="0">
                <a:solidFill>
                  <a:srgbClr val="585858"/>
                </a:solidFill>
                <a:latin typeface="Times New Roman"/>
                <a:cs typeface="Times New Roman"/>
              </a:rPr>
              <a:t>понравился</a:t>
            </a:r>
            <a:r>
              <a:rPr sz="3600" spc="-21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3600" spc="-20" dirty="0">
                <a:solidFill>
                  <a:srgbClr val="585858"/>
                </a:solidFill>
                <a:latin typeface="Times New Roman"/>
                <a:cs typeface="Times New Roman"/>
              </a:rPr>
              <a:t>урок?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</Words>
  <Application>Microsoft Office PowerPoint</Application>
  <PresentationFormat>Произвольный</PresentationFormat>
  <Paragraphs>26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Calibri</vt:lpstr>
      <vt:lpstr>Times New Roman</vt:lpstr>
      <vt:lpstr>Office Theme</vt:lpstr>
      <vt:lpstr>Презентация PowerPoint</vt:lpstr>
      <vt:lpstr>Сегодня на уроке</vt:lpstr>
      <vt:lpstr>Презентация PowerPoint</vt:lpstr>
      <vt:lpstr>Задача №4, стр.63</vt:lpstr>
      <vt:lpstr>Презентация PowerPoint</vt:lpstr>
      <vt:lpstr>Презентация PowerPoint</vt:lpstr>
      <vt:lpstr>Хитрые задачки</vt:lpstr>
      <vt:lpstr>Самостоятельная работа</vt:lpstr>
      <vt:lpstr>Итог урока: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Ольга</dc:creator>
  <cp:lastModifiedBy>Света</cp:lastModifiedBy>
  <cp:revision>2</cp:revision>
  <dcterms:created xsi:type="dcterms:W3CDTF">2022-02-08T11:56:18Z</dcterms:created>
  <dcterms:modified xsi:type="dcterms:W3CDTF">2022-02-08T11:57:30Z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2020-03-19T00:00:00Z</vt:filetime>
  </property>
  <property fmtid="{D5CDD505-2E9C-101B-9397-08002B2CF9AE}" pid="3" name="LastSaved">
    <vt:filetime>2022-02-08T00:00:00Z</vt:filetime>
  </property>
</Properties>
</file>