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1" r:id="rId6"/>
    <p:sldId id="262" r:id="rId7"/>
    <p:sldId id="263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6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0CCE3-8CED-4AB4-B37F-C026B3F1088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FF741-307F-404E-8989-C9F02DDE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Упражнения по обучению грамоте и чтению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</a:t>
            </a:r>
            <a:r>
              <a:rPr lang="ru-RU" dirty="0" err="1" smtClean="0"/>
              <a:t>Карбышева</a:t>
            </a:r>
            <a:r>
              <a:rPr lang="ru-RU" dirty="0" smtClean="0"/>
              <a:t> Н.А.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86200"/>
            <a:ext cx="4248472" cy="1752600"/>
          </a:xfrm>
        </p:spPr>
        <p:txBody>
          <a:bodyPr/>
          <a:lstStyle/>
          <a:p>
            <a:endParaRPr lang="ru-RU" dirty="0"/>
          </a:p>
          <a:p>
            <a:r>
              <a:rPr lang="ru-RU" dirty="0" smtClean="0"/>
              <a:t>        </a:t>
            </a:r>
          </a:p>
          <a:p>
            <a:r>
              <a:rPr lang="ru-RU" b="1" dirty="0" smtClean="0"/>
              <a:t>                               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Слоговое лото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Ученик читает слог на карточке, затем находит его в таблице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2_1959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7416824" cy="48965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Словарное лото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Ученик читает слово на карточке, затем находит его в таблице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2_2001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00200"/>
            <a:ext cx="6840760" cy="492514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Упражнение для техники чтения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Слоги, выделенные дугой читает слитно, плавно, а буквы, отмеченные точкой – отрывисто.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2_2015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00200"/>
            <a:ext cx="7560839" cy="485313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Ученик читает слово на карточке, находит соответствующую картинку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2_2015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" name="Рисунок 4" descr="IMG_20211022_2021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268760"/>
            <a:ext cx="820891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пособии даны варианты игр, направленные на формирование правильного, сознательного чтения.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2_1958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11022_2002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пособии много таблиц для отработки техники чтения</a:t>
            </a:r>
            <a:endParaRPr lang="ru-RU" dirty="0"/>
          </a:p>
        </p:txBody>
      </p:sp>
      <p:pic>
        <p:nvPicPr>
          <p:cNvPr id="4" name="Содержимое 3" descr="IMG_20211022_2056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600200"/>
            <a:ext cx="6552728" cy="499715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260648"/>
            <a:ext cx="8424936" cy="58655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Упражнения по обучению грамоте и чтению                                      Карбышева Н.А.</vt:lpstr>
      <vt:lpstr>Слоговое лото Ученик читает слог на карточке, затем находит его в таблице</vt:lpstr>
      <vt:lpstr>Словарное лото Ученик читает слово на карточке, затем находит его в таблице</vt:lpstr>
      <vt:lpstr>Упражнение для техники чтения Слоги, выделенные дугой читает слитно, плавно, а буквы, отмеченные точкой – отрывисто.</vt:lpstr>
      <vt:lpstr>Ученик читает слово на карточке, находит соответствующую картинку</vt:lpstr>
      <vt:lpstr>В пособии даны варианты игр, направленные на формирование правильного, сознательного чтения.</vt:lpstr>
      <vt:lpstr>Слайд 7</vt:lpstr>
      <vt:lpstr>В пособии много таблиц для отработки техники чтения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8</cp:revision>
  <dcterms:created xsi:type="dcterms:W3CDTF">2021-10-22T14:28:23Z</dcterms:created>
  <dcterms:modified xsi:type="dcterms:W3CDTF">2021-10-22T15:17:26Z</dcterms:modified>
</cp:coreProperties>
</file>