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56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74" autoAdjust="0"/>
  </p:normalViewPr>
  <p:slideViewPr>
    <p:cSldViewPr>
      <p:cViewPr>
        <p:scale>
          <a:sx n="73" d="100"/>
          <a:sy n="73" d="100"/>
        </p:scale>
        <p:origin x="-1260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BC5A00-2B40-4C9A-BCC8-7C1C8623DDE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500042"/>
            <a:ext cx="62151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к уроку обучение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грамоте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571612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Слова  предметы- разные названия</a:t>
            </a:r>
            <a:endParaRPr lang="ru-RU" sz="4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4929198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Выполнила: </a:t>
            </a:r>
            <a:r>
              <a:rPr lang="ru-RU" dirty="0" smtClean="0"/>
              <a:t>Захарова В.П. </a:t>
            </a:r>
            <a:endParaRPr lang="ru-RU" dirty="0" smtClean="0"/>
          </a:p>
          <a:p>
            <a:pPr algn="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Ð°ÑÑÐ¸Ð½ÐºÐ¸ Ð¿Ð¾ Ð·Ð°Ð¿ÑÐ¾ÑÑ ÐºÑÐ¾ÐºÐ¾Ð´Ð¸Ð» Ð°Ð»Ð»Ð¸Ð³Ð°ÑÐ¾Ñ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800507" cy="6277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928794" y="4286256"/>
            <a:ext cx="178595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00628" y="4214818"/>
            <a:ext cx="22860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14348" y="5429264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5357826"/>
            <a:ext cx="27146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4786322"/>
            <a:ext cx="4143404" cy="12858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500562" y="4643446"/>
            <a:ext cx="4071966" cy="1500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85776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КРОКОДИЛ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29124" y="485776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АЛЛИГАТОР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928794" y="4286256"/>
            <a:ext cx="178595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00628" y="4214818"/>
            <a:ext cx="22860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00034" y="5429264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5357826"/>
            <a:ext cx="27146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бегемо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14290"/>
            <a:ext cx="73152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4714884"/>
            <a:ext cx="3500462" cy="1400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857752" y="4643446"/>
            <a:ext cx="3614734" cy="1400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4929198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БЕГЕМОТ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4857760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ГИППОПОТАМ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ÐÐ°ÑÑÐ¸Ð½ÐºÐ¸ Ð¿Ð¾ Ð·Ð°Ð¿ÑÐ¾ÑÑ Ð¿Ð¾Ð¼Ð¸Ð´Ð¾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642918"/>
            <a:ext cx="4143404" cy="41434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4929198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помидор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19246" y="5469008"/>
            <a:ext cx="2324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prstClr val="black"/>
                </a:solidFill>
              </a:rPr>
              <a:t>ТОМАТ</a:t>
            </a:r>
            <a:endParaRPr lang="ru-RU" sz="40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30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пк1-3</dc:creator>
  <cp:lastModifiedBy>Пользователь Windows</cp:lastModifiedBy>
  <cp:revision>13</cp:revision>
  <dcterms:created xsi:type="dcterms:W3CDTF">2018-09-24T23:26:16Z</dcterms:created>
  <dcterms:modified xsi:type="dcterms:W3CDTF">2022-02-06T14:23:22Z</dcterms:modified>
</cp:coreProperties>
</file>