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8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0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0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07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6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37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49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02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6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2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0D4A-77AA-4CB4-84E7-9834841DF4B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CC088-3A22-4C1D-959C-E72AF1B7D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3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deti-online.com_-_repka-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2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1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</dc:creator>
  <cp:lastModifiedBy>w</cp:lastModifiedBy>
  <cp:revision>1</cp:revision>
  <dcterms:created xsi:type="dcterms:W3CDTF">2022-02-09T14:55:33Z</dcterms:created>
  <dcterms:modified xsi:type="dcterms:W3CDTF">2022-02-09T14:56:33Z</dcterms:modified>
</cp:coreProperties>
</file>