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 ?><Relationships xmlns="http://schemas.openxmlformats.org/package/2006/relationships"><Relationship Id="rId1" Type="http://schemas.openxmlformats.org/officeDocument/2006/relationships/officeDocument" Target="ppt/presentation.xml"  /><Relationship Id="rId2" Type="http://schemas.openxmlformats.org/package/2006/relationships/metadata/thumbnail" Target="docProps/thumbnail.jpeg"  /><Relationship Id="rId3" Type="http://schemas.openxmlformats.org/package/2006/relationships/metadata/core-properties" Target="docProps/core.xml"  /><Relationship Id="rId4" Type="http://schemas.openxmlformats.org/officeDocument/2006/relationships/extended-properties" Target="docProps/app.xml"  /></Relationships>
</file>

<file path=ppt/presentation.xml><?xml version="1.0" encoding="utf-8"?>
<p:presentation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aveSubsetFonts="1">
  <p:sldMasterIdLst>
    <p:sldMasterId id="2147483733" r:id="rId1"/>
  </p:sldMasterIdLst>
  <p:sldIdLst>
    <p:sldId id="256" r:id="rId2"/>
  </p:sldIdLst>
  <p:sldSz cx="7559929" cy="10692003"/>
  <p:notesSz cx="6858000" cy="9144000"/>
  <p:defaultTextStyle>
    <a:defPPr>
      <a:defRPr lang="ru-RU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/>
</file>

<file path=ppt/tableStyles.xml><?xml version="1.0" encoding="utf-8"?>
<a:tblStyleLst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def="{5C22544A-7EE6-4342-B048-85BDC9FD1C3A}"/>
</file>

<file path=ppt/viewProps.xml><?xml version="1.0" encoding="utf-8"?>
<p:view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normalViewPr>
    <p:restoredLeft sz="14554"/>
    <p:restoredTop sz="94150"/>
  </p:normalViewPr>
  <p:slideViewPr>
    <p:cSldViewPr snapToObjects="1">
      <p:cViewPr>
        <p:scale>
          <a:sx n="60" d="100"/>
          <a:sy n="60" d="100"/>
        </p:scale>
        <p:origin x="0" y="0"/>
      </p:cViewPr>
      <p:guideLst>
        <p:guide orient="horz" pos="3367"/>
        <p:guide pos="23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7216" cy="73737216"/>
</p:viewPr>
</file>

<file path=ppt/_rels/presentation.xml.rels><?xml version="1.0" encoding="UTF-8" standalone="yes" ?><Relationships xmlns="http://schemas.openxmlformats.org/package/2006/relationships"><Relationship Id="rId1" Type="http://schemas.openxmlformats.org/officeDocument/2006/relationships/slideMaster" Target="slideMasters/slideMaster1.xml"  /><Relationship Id="rId2" Type="http://schemas.openxmlformats.org/officeDocument/2006/relationships/slide" Target="slides/slide1.xml"  /><Relationship Id="rId3" Type="http://schemas.openxmlformats.org/officeDocument/2006/relationships/presProps" Target="presProps.xml"  /><Relationship Id="rId4" Type="http://schemas.openxmlformats.org/officeDocument/2006/relationships/viewProps" Target="viewProps.xml"  /><Relationship Id="rId5" Type="http://schemas.openxmlformats.org/officeDocument/2006/relationships/theme" Target="theme/theme1.xml"  /><Relationship Id="rId6" Type="http://schemas.openxmlformats.org/officeDocument/2006/relationships/tableStyles" Target="tableStyles.xml"  /></Relationships>
</file>

<file path=ppt/slideLayouts/_rels/slideLayout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0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5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6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7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8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9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slideLayout1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Титульный слайд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 idx="0"/>
          </p:nvPr>
        </p:nvSpPr>
        <p:spPr>
          <a:xfrm>
            <a:off x="566994" y="3321451"/>
            <a:ext cx="6425938" cy="2291850"/>
          </a:xfrm>
        </p:spPr>
        <p:txBody>
          <a:bodyPr/>
          <a:lstStyle/>
          <a:p>
            <a:pPr lvl="0">
              <a:defRPr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33988" y="6058801"/>
            <a:ext cx="5291949" cy="2732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 altLang="en-US"/>
              <a:t>Образец подзаголовка</a:t>
            </a:r>
            <a:endParaRPr lang="ru-RU" alt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940A130E-E3B8-4EBE-931F-81B26B8448AA}" type="datetime1">
              <a:rPr lang="ru-RU" altLang="en-US"/>
              <a:pPr lvl="0">
                <a:defRPr/>
              </a:pPr>
              <a:t>09-02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800C6A38-4290-41DD-B95C-4155372FD4AF}" type="slidenum">
              <a:rPr lang="ru-RU" altLang="en-US"/>
              <a:pPr lvl="0"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0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Вставить" type="objOnly" preserve="1">
  <p:cSld name="Вставит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 idx="0"/>
          </p:nvPr>
        </p:nvSpPr>
        <p:spPr>
          <a:xfrm>
            <a:off x="0" y="3321451"/>
            <a:ext cx="7559929" cy="2291850"/>
          </a:xfrm>
        </p:spPr>
        <p:txBody>
          <a:bodyPr>
            <a:normAutofit/>
          </a:bodyPr>
          <a:lstStyle>
            <a:lvl1pPr>
              <a:defRPr sz="4400" b="1"/>
            </a:lvl1pPr>
          </a:lstStyle>
          <a:p>
            <a:pPr lvl="0">
              <a:defRPr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CA348888-F454-4AD2-BA62-3AF29D9807C0}" type="datetime1">
              <a:rPr lang="ru-RU" altLang="en-US"/>
              <a:pPr lvl="0">
                <a:defRPr/>
              </a:pPr>
              <a:t>09-02</a:t>
            </a:fld>
            <a:endParaRPr lang="ru-RU" altLang="en-US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ru-RU" altLang="en-US"/>
              <a:pPr lvl="0"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1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Оглавление" type="clipArtAndTx" preserve="1">
  <p:cSld name="Оглавл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 idx="0"/>
          </p:nvPr>
        </p:nvSpPr>
        <p:spPr>
          <a:xfrm>
            <a:off x="377995" y="428175"/>
            <a:ext cx="6803934" cy="1782000"/>
          </a:xfrm>
        </p:spPr>
        <p:txBody>
          <a:bodyPr/>
          <a:lstStyle>
            <a:lvl1pPr>
              <a:defRPr/>
            </a:lvl1pPr>
          </a:lstStyle>
          <a:p>
            <a:pPr lvl="0">
              <a:defRPr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1771844" y="3452626"/>
            <a:ext cx="4016225" cy="5011875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400"/>
            </a:lvl1pPr>
          </a:lstStyle>
          <a:p>
            <a:pPr lvl="0">
              <a:defRPr/>
            </a:pPr>
            <a:r>
              <a:rPr lang="ru-RU" altLang="en-US"/>
              <a:t>Введение</a:t>
            </a:r>
            <a:endParaRPr lang="ru-RU" altLang="en-US"/>
          </a:p>
          <a:p>
            <a:pPr lvl="0">
              <a:defRPr/>
            </a:pPr>
            <a:r>
              <a:rPr lang="ru-RU" altLang="en-US"/>
              <a:t>Основной текст 1</a:t>
            </a:r>
            <a:endParaRPr lang="ru-RU" altLang="en-US"/>
          </a:p>
          <a:p>
            <a:pPr lvl="0">
              <a:defRPr/>
            </a:pPr>
            <a:r>
              <a:rPr lang="ru-RU" altLang="en-US"/>
              <a:t>Основной текст 2</a:t>
            </a:r>
            <a:endParaRPr lang="ru-RU" altLang="en-US"/>
          </a:p>
          <a:p>
            <a:pPr lvl="0">
              <a:defRPr/>
            </a:pPr>
            <a:r>
              <a:rPr lang="ru-RU" altLang="en-US"/>
              <a:t>Основной текст 3</a:t>
            </a:r>
            <a:endParaRPr lang="ru-RU" altLang="en-US"/>
          </a:p>
          <a:p>
            <a:pPr lvl="0">
              <a:defRPr/>
            </a:pPr>
            <a:r>
              <a:rPr lang="ru-RU" altLang="en-US"/>
              <a:t>Заключение</a:t>
            </a:r>
            <a:endParaRPr lang="ru-RU" alt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956FEC12-A4C9-4837-AF94-AD867782C04C}" type="datetime1">
              <a:rPr lang="ru-RU" altLang="en-US"/>
              <a:pPr lvl="0">
                <a:defRPr/>
              </a:pPr>
              <a:t>09-02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ru-RU" altLang="en-US"/>
              <a:pPr lvl="0"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2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Вертикальный заголовок и текст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 idx="0"/>
          </p:nvPr>
        </p:nvSpPr>
        <p:spPr>
          <a:xfrm>
            <a:off x="5480948" y="428175"/>
            <a:ext cx="1700983" cy="9122853"/>
          </a:xfrm>
        </p:spPr>
        <p:txBody>
          <a:bodyPr vert="eaVert"/>
          <a:lstStyle/>
          <a:p>
            <a:pPr lvl="0">
              <a:defRPr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77995" y="428175"/>
            <a:ext cx="4976952" cy="9122853"/>
          </a:xfrm>
        </p:spPr>
        <p:txBody>
          <a:bodyPr vert="eaVert"/>
          <a:lstStyle/>
          <a:p>
            <a:pPr lvl="0">
              <a:defRPr/>
            </a:pPr>
            <a:r>
              <a:rPr lang="ru-RU" altLang="en-US"/>
              <a:t>Образец текста</a:t>
            </a:r>
            <a:endParaRPr lang="ru-RU" altLang="en-US"/>
          </a:p>
          <a:p>
            <a:pPr lvl="1">
              <a:defRPr/>
            </a:pPr>
            <a:r>
              <a:rPr lang="ru-RU" altLang="en-US"/>
              <a:t>Второй уровень</a:t>
            </a:r>
            <a:endParaRPr lang="ru-RU" altLang="en-US"/>
          </a:p>
          <a:p>
            <a:pPr lvl="2">
              <a:defRPr/>
            </a:pPr>
            <a:r>
              <a:rPr lang="ru-RU" altLang="en-US"/>
              <a:t>Третий уровень</a:t>
            </a:r>
            <a:endParaRPr lang="ru-RU" altLang="en-US"/>
          </a:p>
          <a:p>
            <a:pPr lvl="3">
              <a:defRPr/>
            </a:pPr>
            <a:r>
              <a:rPr lang="ru-RU" altLang="en-US"/>
              <a:t>Четвертый уровень</a:t>
            </a:r>
            <a:endParaRPr lang="ru-RU" altLang="en-US"/>
          </a:p>
          <a:p>
            <a:pPr lvl="4">
              <a:defRPr/>
            </a:pPr>
            <a:r>
              <a:rPr lang="ru-RU" altLang="en-US"/>
              <a:t>Пятый уровень</a:t>
            </a:r>
            <a:endParaRPr lang="ru-RU" alt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957F84A3-4F29-4053-ACFD-1BAF2D3F140C}" type="datetime1">
              <a:rPr lang="ru-RU" altLang="en-US"/>
              <a:pPr lvl="0">
                <a:defRPr/>
              </a:pPr>
              <a:t>09-02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ru-RU" altLang="en-US"/>
              <a:pPr lvl="0"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2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Заголовок и объект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>Образец текста</a:t>
            </a:r>
            <a:endParaRPr lang="ru-RU" altLang="en-US"/>
          </a:p>
          <a:p>
            <a:pPr lvl="1">
              <a:defRPr/>
            </a:pPr>
            <a:r>
              <a:rPr lang="ru-RU" altLang="en-US"/>
              <a:t>Второй уровень</a:t>
            </a:r>
            <a:endParaRPr lang="ru-RU" altLang="en-US"/>
          </a:p>
          <a:p>
            <a:pPr lvl="2">
              <a:defRPr/>
            </a:pPr>
            <a:r>
              <a:rPr lang="ru-RU" altLang="en-US"/>
              <a:t>Третий уровень</a:t>
            </a:r>
            <a:endParaRPr lang="ru-RU" altLang="en-US"/>
          </a:p>
          <a:p>
            <a:pPr lvl="3">
              <a:defRPr/>
            </a:pPr>
            <a:r>
              <a:rPr lang="ru-RU" altLang="en-US"/>
              <a:t>Четвертый уровень</a:t>
            </a:r>
            <a:endParaRPr lang="ru-RU" altLang="en-US"/>
          </a:p>
          <a:p>
            <a:pPr lvl="4">
              <a:defRPr/>
            </a:pPr>
            <a:r>
              <a:rPr lang="ru-RU" altLang="en-US"/>
              <a:t>Пятый уровень</a:t>
            </a:r>
            <a:endParaRPr lang="ru-RU" alt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4953836A-82A3-4C8B-9D31-CD724F3673ED}" type="datetime1">
              <a:rPr lang="ru-RU" altLang="en-US"/>
              <a:pPr lvl="0">
                <a:defRPr/>
              </a:pPr>
              <a:t>09-02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ru-RU" altLang="en-US"/>
              <a:pPr lvl="0"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3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Пусто" type="blank" preserve="1">
  <p:cSld name="Пус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AD2EBAF6-36D0-4DD8-B695-D4C1B37E35D6}" type="datetime1">
              <a:rPr lang="ru-RU" altLang="en-US"/>
              <a:pPr lvl="0">
                <a:defRPr/>
              </a:pPr>
              <a:t>09-02</a:t>
            </a:fld>
            <a:endParaRPr lang="ru-RU" altLang="en-US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ru-RU" altLang="en-US"/>
              <a:pPr lvl="0"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4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Заголовок раздела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 idx="0"/>
          </p:nvPr>
        </p:nvSpPr>
        <p:spPr>
          <a:xfrm>
            <a:off x="597181" y="6870602"/>
            <a:ext cx="6425938" cy="21235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lvl="0">
              <a:defRPr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97181" y="4531727"/>
            <a:ext cx="6425938" cy="23388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 altLang="en-US"/>
              <a:t>Образец текста</a:t>
            </a:r>
            <a:endParaRPr lang="ru-RU" alt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60728D28-603B-4EFC-80F8-17E5E9107035}" type="datetime1">
              <a:rPr lang="ru-RU" altLang="en-US"/>
              <a:pPr lvl="0">
                <a:defRPr/>
              </a:pPr>
              <a:t>09-02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ru-RU" altLang="en-US"/>
              <a:pPr lvl="0"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5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Два объекта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77995" y="2494800"/>
            <a:ext cx="3338968" cy="70562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2800"/>
            </a:lvl9pPr>
          </a:lstStyle>
          <a:p>
            <a:pPr lvl="0">
              <a:defRPr/>
            </a:pPr>
            <a:r>
              <a:rPr lang="ru-RU" altLang="en-US"/>
              <a:t>Образец текста</a:t>
            </a:r>
            <a:endParaRPr lang="ru-RU" altLang="en-US"/>
          </a:p>
          <a:p>
            <a:pPr lvl="1">
              <a:defRPr/>
            </a:pPr>
            <a:r>
              <a:rPr lang="ru-RU" altLang="en-US"/>
              <a:t>Второй уровень</a:t>
            </a:r>
            <a:endParaRPr lang="ru-RU" altLang="en-US"/>
          </a:p>
          <a:p>
            <a:pPr lvl="2">
              <a:defRPr/>
            </a:pPr>
            <a:r>
              <a:rPr lang="ru-RU" altLang="en-US"/>
              <a:t>Третий уровень</a:t>
            </a:r>
            <a:endParaRPr lang="ru-RU" altLang="en-US"/>
          </a:p>
          <a:p>
            <a:pPr lvl="3">
              <a:defRPr/>
            </a:pPr>
            <a:r>
              <a:rPr lang="ru-RU" altLang="en-US"/>
              <a:t>Четвертый уровень</a:t>
            </a:r>
            <a:endParaRPr lang="ru-RU" altLang="en-US"/>
          </a:p>
          <a:p>
            <a:pPr lvl="4">
              <a:defRPr/>
            </a:pPr>
            <a:r>
              <a:rPr lang="ru-RU" altLang="en-US"/>
              <a:t>Пятый уровень</a:t>
            </a:r>
            <a:endParaRPr lang="ru-RU" alt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842963" y="2494800"/>
            <a:ext cx="3338968" cy="70562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2800"/>
            </a:lvl9pPr>
          </a:lstStyle>
          <a:p>
            <a:pPr lvl="0">
              <a:defRPr/>
            </a:pPr>
            <a:r>
              <a:rPr lang="ru-RU" altLang="en-US"/>
              <a:t>Образец текста</a:t>
            </a:r>
            <a:endParaRPr lang="ru-RU" altLang="en-US"/>
          </a:p>
          <a:p>
            <a:pPr lvl="1">
              <a:defRPr/>
            </a:pPr>
            <a:r>
              <a:rPr lang="ru-RU" altLang="en-US"/>
              <a:t>Второй уровень</a:t>
            </a:r>
            <a:endParaRPr lang="ru-RU" altLang="en-US"/>
          </a:p>
          <a:p>
            <a:pPr lvl="2">
              <a:defRPr/>
            </a:pPr>
            <a:r>
              <a:rPr lang="ru-RU" altLang="en-US"/>
              <a:t>Третий уровень</a:t>
            </a:r>
            <a:endParaRPr lang="ru-RU" altLang="en-US"/>
          </a:p>
          <a:p>
            <a:pPr lvl="3">
              <a:defRPr/>
            </a:pPr>
            <a:r>
              <a:rPr lang="ru-RU" altLang="en-US"/>
              <a:t>Четвертый уровень</a:t>
            </a:r>
            <a:endParaRPr lang="ru-RU" altLang="en-US"/>
          </a:p>
          <a:p>
            <a:pPr lvl="4">
              <a:defRPr/>
            </a:pPr>
            <a:r>
              <a:rPr lang="ru-RU" altLang="en-US"/>
              <a:t>Пятый уровень</a:t>
            </a:r>
            <a:endParaRPr lang="ru-RU" altLang="en-US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A27A1F4E-0809-4239-8034-C38E431DAF92}" type="datetime1">
              <a:rPr lang="ru-RU" altLang="en-US"/>
              <a:pPr lvl="0">
                <a:defRPr/>
              </a:pPr>
              <a:t>09-02</a:t>
            </a:fld>
            <a:endParaRPr lang="ru-RU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ru-RU" altLang="en-US"/>
              <a:pPr lvl="0"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6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Только заголовок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5E0DA496-7307-4E8B-88DE-CB97B48BAB6F}" type="datetime1">
              <a:rPr lang="ru-RU" altLang="en-US"/>
              <a:pPr lvl="0">
                <a:defRPr/>
              </a:pPr>
              <a:t>09-02</a:t>
            </a:fld>
            <a:endParaRPr lang="ru-RU" altLang="en-US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ru-RU" altLang="en-US"/>
              <a:pPr lvl="0"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7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Таблицы" type="tbl" preserve="1">
  <p:cSld name="Таблиц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Таблица 2"/>
          <p:cNvSpPr>
            <a:spLocks noGrp="1"/>
          </p:cNvSpPr>
          <p:nvPr>
            <p:ph type="tbl" sz="quarter" idx="13"/>
          </p:nvPr>
        </p:nvSpPr>
        <p:spPr>
          <a:xfrm>
            <a:off x="377027" y="2561626"/>
            <a:ext cx="6803934" cy="7055038"/>
          </a:xfr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>
              <a:defRPr/>
            </a:pPr>
            <a:r>
              <a:rPr lang="ru-RU" altLang="en-US"/>
              <a:t>Вставка таблицы</a:t>
            </a:r>
            <a:endParaRPr lang="ru-RU" alt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58721E90-850C-410B-8B89-8394F580CFDA}" type="datetime1">
              <a:rPr lang="ru-RU" altLang="en-US"/>
              <a:pPr lvl="0">
                <a:defRPr/>
              </a:pPr>
              <a:t>09-02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ru-RU" altLang="en-US"/>
              <a:pPr lvl="0"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8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Четыре объекта" type="fourObj" preserve="1">
  <p:cSld name="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77995" y="2494800"/>
            <a:ext cx="3338968" cy="342368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 altLang="en-US"/>
              <a:t>Образец текста</a:t>
            </a:r>
            <a:endParaRPr lang="ru-RU" altLang="en-US"/>
          </a:p>
          <a:p>
            <a:pPr lvl="1">
              <a:defRPr/>
            </a:pPr>
            <a:r>
              <a:rPr lang="ru-RU" altLang="en-US"/>
              <a:t>Второй уровень</a:t>
            </a:r>
            <a:endParaRPr lang="ru-RU" altLang="en-US"/>
          </a:p>
          <a:p>
            <a:pPr lvl="2">
              <a:defRPr/>
            </a:pPr>
            <a:r>
              <a:rPr lang="ru-RU" altLang="en-US"/>
              <a:t>Третий уровень</a:t>
            </a:r>
            <a:endParaRPr lang="ru-RU" altLang="en-US"/>
          </a:p>
          <a:p>
            <a:pPr lvl="3">
              <a:defRPr/>
            </a:pPr>
            <a:r>
              <a:rPr lang="ru-RU" altLang="en-US"/>
              <a:t>Четвертый уровень</a:t>
            </a:r>
            <a:endParaRPr lang="ru-RU" altLang="en-US"/>
          </a:p>
          <a:p>
            <a:pPr lvl="4">
              <a:defRPr/>
            </a:pPr>
            <a:r>
              <a:rPr lang="ru-RU" altLang="en-US"/>
              <a:t>Пятый уровень</a:t>
            </a:r>
            <a:endParaRPr lang="ru-RU" altLang="en-US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3842963" y="2494800"/>
            <a:ext cx="3338968" cy="342368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 altLang="en-US"/>
              <a:t>Образец текста</a:t>
            </a:r>
            <a:endParaRPr lang="ru-RU" altLang="en-US"/>
          </a:p>
          <a:p>
            <a:pPr lvl="1">
              <a:defRPr/>
            </a:pPr>
            <a:r>
              <a:rPr lang="ru-RU" altLang="en-US"/>
              <a:t>Второй уровень</a:t>
            </a:r>
            <a:endParaRPr lang="ru-RU" altLang="en-US"/>
          </a:p>
          <a:p>
            <a:pPr lvl="2">
              <a:defRPr/>
            </a:pPr>
            <a:r>
              <a:rPr lang="ru-RU" altLang="en-US"/>
              <a:t>Третий уровень</a:t>
            </a:r>
            <a:endParaRPr lang="ru-RU" altLang="en-US"/>
          </a:p>
          <a:p>
            <a:pPr lvl="3">
              <a:defRPr/>
            </a:pPr>
            <a:r>
              <a:rPr lang="ru-RU" altLang="en-US"/>
              <a:t>Четвертый уровень</a:t>
            </a:r>
            <a:endParaRPr lang="ru-RU" altLang="en-US"/>
          </a:p>
          <a:p>
            <a:pPr lvl="4">
              <a:defRPr/>
            </a:pPr>
            <a:r>
              <a:rPr lang="ru-RU" altLang="en-US"/>
              <a:t>Пятый уровень</a:t>
            </a:r>
            <a:endParaRPr lang="ru-RU" altLang="en-US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377027" y="6211620"/>
            <a:ext cx="3338968" cy="342368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 altLang="en-US"/>
              <a:t>Образец текста</a:t>
            </a:r>
            <a:endParaRPr lang="ru-RU" altLang="en-US"/>
          </a:p>
          <a:p>
            <a:pPr lvl="1">
              <a:defRPr/>
            </a:pPr>
            <a:r>
              <a:rPr lang="ru-RU" altLang="en-US"/>
              <a:t>Второй уровень</a:t>
            </a:r>
            <a:endParaRPr lang="ru-RU" altLang="en-US"/>
          </a:p>
          <a:p>
            <a:pPr lvl="2">
              <a:defRPr/>
            </a:pPr>
            <a:r>
              <a:rPr lang="ru-RU" altLang="en-US"/>
              <a:t>Третий уровень</a:t>
            </a:r>
            <a:endParaRPr lang="ru-RU" altLang="en-US"/>
          </a:p>
          <a:p>
            <a:pPr lvl="3">
              <a:defRPr/>
            </a:pPr>
            <a:r>
              <a:rPr lang="ru-RU" altLang="en-US"/>
              <a:t>Четвертый уровень</a:t>
            </a:r>
            <a:endParaRPr lang="ru-RU" altLang="en-US"/>
          </a:p>
          <a:p>
            <a:pPr lvl="4">
              <a:defRPr/>
            </a:pPr>
            <a:r>
              <a:rPr lang="ru-RU" altLang="en-US"/>
              <a:t>Пятый уровень</a:t>
            </a:r>
            <a:endParaRPr lang="ru-RU" alt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841994" y="6211620"/>
            <a:ext cx="3338968" cy="342368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 altLang="en-US"/>
              <a:t>Образец текста</a:t>
            </a:r>
            <a:endParaRPr lang="ru-RU" altLang="en-US"/>
          </a:p>
          <a:p>
            <a:pPr lvl="1">
              <a:defRPr/>
            </a:pPr>
            <a:r>
              <a:rPr lang="ru-RU" altLang="en-US"/>
              <a:t>Второй уровень</a:t>
            </a:r>
            <a:endParaRPr lang="ru-RU" altLang="en-US"/>
          </a:p>
          <a:p>
            <a:pPr lvl="2">
              <a:defRPr/>
            </a:pPr>
            <a:r>
              <a:rPr lang="ru-RU" altLang="en-US"/>
              <a:t>Третий уровень</a:t>
            </a:r>
            <a:endParaRPr lang="ru-RU" altLang="en-US"/>
          </a:p>
          <a:p>
            <a:pPr lvl="3">
              <a:defRPr/>
            </a:pPr>
            <a:r>
              <a:rPr lang="ru-RU" altLang="en-US"/>
              <a:t>Четвертый уровень</a:t>
            </a:r>
            <a:endParaRPr lang="ru-RU" altLang="en-US"/>
          </a:p>
          <a:p>
            <a:pPr lvl="4">
              <a:defRPr/>
            </a:pPr>
            <a:r>
              <a:rPr lang="ru-RU" altLang="en-US"/>
              <a:t>Пятый уровень</a:t>
            </a:r>
            <a:endParaRPr lang="ru-RU" altLang="en-US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5ACE7E28-9336-4363-8674-B91477D8F243}" type="datetime1">
              <a:rPr lang="ru-RU" altLang="en-US"/>
              <a:pPr lvl="0">
                <a:defRPr/>
              </a:pPr>
              <a:t>09-02</a:t>
            </a:fld>
            <a:endParaRPr lang="ru-RU" altLang="en-US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ru-RU" altLang="en-US"/>
              <a:pPr lvl="0"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9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Рисунок с подписью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 idx="0"/>
          </p:nvPr>
        </p:nvSpPr>
        <p:spPr>
          <a:xfrm>
            <a:off x="1481798" y="7484402"/>
            <a:ext cx="4535956" cy="883576"/>
          </a:xfrm>
        </p:spPr>
        <p:txBody>
          <a:bodyPr anchor="b"/>
          <a:lstStyle>
            <a:lvl1pPr algn="l">
              <a:defRPr sz="2000" b="1"/>
            </a:lvl1pPr>
          </a:lstStyle>
          <a:p>
            <a:pPr lvl="0">
              <a:defRPr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481798" y="955350"/>
            <a:ext cx="4535956" cy="641520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>
              <a:defRPr/>
            </a:pPr>
            <a:r>
              <a:rPr lang="ru-RU" altLang="en-US"/>
              <a:t>Вставка картинки</a:t>
            </a:r>
            <a:endParaRPr lang="ru-RU" alt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481798" y="8367978"/>
            <a:ext cx="4535956" cy="12548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 altLang="en-US"/>
              <a:t>Образец текста</a:t>
            </a:r>
            <a:endParaRPr lang="ru-RU" altLang="en-US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5ACE7E28-9336-4363-8674-B91477D8F243}" type="datetime1">
              <a:rPr lang="ru-RU" altLang="en-US"/>
              <a:pPr lvl="0">
                <a:defRPr/>
              </a:pPr>
              <a:t>09-02</a:t>
            </a:fld>
            <a:endParaRPr lang="ru-RU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ru-RU" altLang="en-US"/>
              <a:pPr lvl="0"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Masters/_rels/slideMaster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10" Type="http://schemas.openxmlformats.org/officeDocument/2006/relationships/slideLayout" Target="../slideLayouts/slideLayout10.xml"  /><Relationship Id="rId11" Type="http://schemas.openxmlformats.org/officeDocument/2006/relationships/slideLayout" Target="../slideLayouts/slideLayout11.xml"  /><Relationship Id="rId12" Type="http://schemas.openxmlformats.org/officeDocument/2006/relationships/slideLayout" Target="../slideLayouts/slideLayout12.xml"  /><Relationship Id="rId13" Type="http://schemas.openxmlformats.org/officeDocument/2006/relationships/theme" Target="../theme/theme1.xml"  /><Relationship Id="rId2" Type="http://schemas.openxmlformats.org/officeDocument/2006/relationships/slideLayout" Target="../slideLayouts/slideLayout2.xml"  /><Relationship Id="rId3" Type="http://schemas.openxmlformats.org/officeDocument/2006/relationships/slideLayout" Target="../slideLayouts/slideLayout3.xml"  /><Relationship Id="rId4" Type="http://schemas.openxmlformats.org/officeDocument/2006/relationships/slideLayout" Target="../slideLayouts/slideLayout4.xml"  /><Relationship Id="rId5" Type="http://schemas.openxmlformats.org/officeDocument/2006/relationships/slideLayout" Target="../slideLayouts/slideLayout5.xml"  /><Relationship Id="rId6" Type="http://schemas.openxmlformats.org/officeDocument/2006/relationships/slideLayout" Target="../slideLayouts/slideLayout6.xml"  /><Relationship Id="rId7" Type="http://schemas.openxmlformats.org/officeDocument/2006/relationships/slideLayout" Target="../slideLayouts/slideLayout7.xml"  /><Relationship Id="rId8" Type="http://schemas.openxmlformats.org/officeDocument/2006/relationships/slideLayout" Target="../slideLayouts/slideLayout8.xml"  /><Relationship Id="rId9" Type="http://schemas.openxmlformats.org/officeDocument/2006/relationships/slideLayout" Target="../slideLayouts/slideLayout9.xml"  /></Relationships>
</file>

<file path=ppt/slideMasters/slideMaster1.xml><?xml version="1.0" encoding="utf-8"?>
<p:sldMaste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 name="Thinkfree Offic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0"/>
          </p:nvPr>
        </p:nvSpPr>
        <p:spPr>
          <a:xfrm>
            <a:off x="377995" y="428175"/>
            <a:ext cx="6803934" cy="1782000"/>
          </a:xfrm>
          <a:prstGeom prst="rect">
            <a:avLst/>
          </a:prstGeom>
        </p:spPr>
        <p:txBody>
          <a:bodyPr vert="horz" lIns="91440" tIns="45720" rIns="91440" bIns="45720" anchor="ctr">
            <a:normAutofit/>
          </a:bodyPr>
          <a:lstStyle/>
          <a:p>
            <a:pPr lvl="0">
              <a:defRPr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77995" y="2494800"/>
            <a:ext cx="6803934" cy="7056228"/>
          </a:xfrm>
          <a:prstGeom prst="rect">
            <a:avLst/>
          </a:prstGeom>
        </p:spPr>
        <p:txBody>
          <a:bodyPr vert="horz" lIns="91440" tIns="45720" rIns="91440" bIns="45720">
            <a:normAutofit/>
          </a:bodyPr>
          <a:lstStyle/>
          <a:p>
            <a:pPr lvl="0">
              <a:defRPr/>
            </a:pPr>
            <a:r>
              <a:rPr lang="ru-RU" altLang="en-US"/>
              <a:t>Образец текста</a:t>
            </a:r>
            <a:endParaRPr lang="ru-RU" altLang="en-US"/>
          </a:p>
          <a:p>
            <a:pPr lvl="1">
              <a:defRPr/>
            </a:pPr>
            <a:r>
              <a:rPr lang="ru-RU" altLang="en-US"/>
              <a:t>Второй уровень</a:t>
            </a:r>
            <a:endParaRPr lang="ru-RU" altLang="en-US"/>
          </a:p>
          <a:p>
            <a:pPr lvl="2">
              <a:defRPr/>
            </a:pPr>
            <a:r>
              <a:rPr lang="ru-RU" altLang="en-US"/>
              <a:t>Третий уровень</a:t>
            </a:r>
            <a:endParaRPr lang="ru-RU" altLang="en-US"/>
          </a:p>
          <a:p>
            <a:pPr lvl="3">
              <a:defRPr/>
            </a:pPr>
            <a:r>
              <a:rPr lang="ru-RU" altLang="en-US"/>
              <a:t>Четвертый уровень</a:t>
            </a:r>
            <a:endParaRPr lang="ru-RU" altLang="en-US"/>
          </a:p>
          <a:p>
            <a:pPr lvl="4">
              <a:defRPr/>
            </a:pPr>
            <a:r>
              <a:rPr lang="ru-RU" altLang="en-US"/>
              <a:t>Пятый уровень</a:t>
            </a:r>
            <a:endParaRPr lang="ru-RU" alt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77995" y="9909903"/>
            <a:ext cx="1763982" cy="569250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>
              <a:defRPr/>
            </a:pPr>
            <a:fld id="{D422D86A-5F52-4165-8473-F1B836277586}" type="datetime1">
              <a:rPr lang="ru-RU" altLang="en-US"/>
              <a:pPr lvl="0">
                <a:defRPr/>
              </a:pPr>
              <a:t>09-02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582975" y="9909903"/>
            <a:ext cx="2393976" cy="569250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5417948" y="9909903"/>
            <a:ext cx="1763982" cy="569250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>
              <a:defRPr/>
            </a:pPr>
            <a:fld id="{AD22CD3B-FDDF-4998-970C-76E6E0BEC65F}" type="slidenum">
              <a:rPr lang="ru-RU" altLang="en-US"/>
              <a:pPr lvl="0">
                <a:defRPr/>
              </a:pPr>
              <a:t>‹#›</a:t>
            </a:fld>
            <a:endParaRPr lang="ru-R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  <p:sldLayoutId id="2147483729" r:id="rId12"/>
  </p:sldLayoutIdLst>
  <p:transition xmlns:mc="http://schemas.openxmlformats.org/markup-compatibility/2006" xmlns:hp="http://schemas.haansoft.com/office/presentation/8.0" mc:Ignorable="hp" hp:hslDur="500"/>
  <p:hf sldNum="0"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rtl="0" eaLnBrk="1" latinLnBrk="1" hangingPunct="1">
        <a:defRPr>
          <a:solidFill>
            <a:schemeClr val="tx2"/>
          </a:solidFill>
        </a:defRPr>
      </a:lvl2pPr>
      <a:lvl3pPr rtl="0" eaLnBrk="1" latinLnBrk="1" hangingPunct="1">
        <a:defRPr>
          <a:solidFill>
            <a:schemeClr val="tx2"/>
          </a:solidFill>
        </a:defRPr>
      </a:lvl3pPr>
      <a:lvl4pPr rtl="0" eaLnBrk="1" latinLnBrk="1" hangingPunct="1">
        <a:defRPr>
          <a:solidFill>
            <a:schemeClr val="tx2"/>
          </a:solidFill>
        </a:defRPr>
      </a:lvl4pPr>
      <a:lvl5pPr rtl="0" eaLnBrk="1" latinLnBrk="1" hangingPunct="1">
        <a:defRPr>
          <a:solidFill>
            <a:schemeClr val="tx2"/>
          </a:solidFill>
        </a:defRPr>
      </a:lvl5pPr>
      <a:lvl6pPr rtl="0" eaLnBrk="1" latinLnBrk="1" hangingPunct="1">
        <a:defRPr>
          <a:solidFill>
            <a:schemeClr val="tx2"/>
          </a:solidFill>
        </a:defRPr>
      </a:lvl6pPr>
      <a:lvl7pPr rtl="0" eaLnBrk="1" latinLnBrk="1" hangingPunct="1">
        <a:defRPr>
          <a:solidFill>
            <a:schemeClr val="tx2"/>
          </a:solidFill>
        </a:defRPr>
      </a:lvl7pPr>
      <a:lvl8pPr rtl="0" eaLnBrk="1" latinLnBrk="1" hangingPunct="1">
        <a:defRPr>
          <a:solidFill>
            <a:schemeClr val="tx2"/>
          </a:solidFill>
        </a:defRPr>
      </a:lvl8pPr>
      <a:lvl9pPr rtl="0"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1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2" Type="http://schemas.openxmlformats.org/officeDocument/2006/relationships/image" Target="../media/image1.jpeg"  /></Relationships>
</file>

<file path=ppt/slides/slide1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 idx="0"/>
          </p:nvPr>
        </p:nvSpPr>
        <p:spPr/>
        <p:txBody>
          <a:bodyPr/>
          <a:lstStyle/>
          <a:p>
            <a:pPr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r>
              <a:rPr lang="ru-RU" altLang="en-US"/>
              <a:t/>
            </a:r>
            <a:endParaRPr lang="ru-RU" altLang="en-US"/>
          </a:p>
        </p:txBody>
      </p:sp>
      <p:pic>
        <p:nvPicPr>
          <p:cNvPr id="4" name="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1206" y="34670"/>
            <a:ext cx="7558723" cy="10657332"/>
          </a:xfrm>
          <a:prstGeom prst="rect">
            <a:avLst/>
          </a:prstGeom>
        </p:spPr>
      </p:pic>
      <p:sp>
        <p:nvSpPr>
          <p:cNvPr id="5" name=""/>
          <p:cNvSpPr txBox="1"/>
          <p:nvPr/>
        </p:nvSpPr>
        <p:spPr>
          <a:xfrm>
            <a:off x="359536" y="449389"/>
            <a:ext cx="6840856" cy="10083356"/>
          </a:xfrm>
          <a:prstGeom prst="rect">
            <a:avLst/>
          </a:prstGeom>
        </p:spPr>
        <p:txBody>
          <a:bodyPr wrap="square">
            <a:spAutoFit/>
          </a:bodyPr>
          <a:p>
            <a:pPr algn="ctr">
              <a:defRPr/>
            </a:pPr>
            <a:r>
              <a:rPr lang="ru-RU" altLang="en-US" sz="1700" b="1">
                <a:solidFill>
                  <a:schemeClr val="tx1"/>
                </a:solidFill>
                <a:latin typeface="Times New Roman"/>
              </a:rPr>
              <a:t>ОБРАЩЕНИЕ РЕБЕНКА К РОДИТЕЛЯМ </a:t>
            </a:r>
            <a:endParaRPr lang="ru-RU" altLang="en-US" sz="1700">
              <a:latin typeface="Times New Roman"/>
            </a:endParaRPr>
          </a:p>
          <a:p>
            <a:pPr marL="242760" indent="-242760">
              <a:buFont typeface="Wingdings"/>
              <a:buChar char="Ø"/>
              <a:defRPr/>
            </a:pPr>
            <a:r>
              <a:rPr lang="ru-RU" altLang="en-US" sz="1700">
                <a:latin typeface="Times New Roman"/>
              </a:rPr>
              <a:t>Не давайте мне всего того, что я прошу. Иногда я прошу только  </a:t>
            </a:r>
            <a:endParaRPr lang="ru-RU" altLang="en-US" sz="1700">
              <a:latin typeface="Times New Roman"/>
            </a:endParaRPr>
          </a:p>
          <a:p>
            <a:pPr marL="242760" indent="-242760">
              <a:buFont typeface="Wingdings"/>
              <a:buNone/>
              <a:defRPr/>
            </a:pPr>
            <a:r>
              <a:rPr lang="ru-RU" altLang="en-US" sz="1700">
                <a:latin typeface="Times New Roman"/>
              </a:rPr>
              <a:t>для того, чтобы понять, сколько я смогу взять.</a:t>
            </a:r>
            <a:endParaRPr lang="ru-RU" altLang="en-US" sz="1700">
              <a:latin typeface="Times New Roman"/>
            </a:endParaRPr>
          </a:p>
          <a:p>
            <a:pPr marL="242760" indent="-242760">
              <a:buFont typeface="Wingdings"/>
              <a:buChar char="Ø"/>
              <a:defRPr/>
            </a:pPr>
            <a:r>
              <a:rPr lang="ru-RU" altLang="en-US" sz="1700">
                <a:latin typeface="Times New Roman"/>
              </a:rPr>
              <a:t>Не ругайте меня. Я буду вас меньше уважать, когда вы так делаете, вы учите кричать и меня, а я бы не хотел так себя вести. </a:t>
            </a:r>
            <a:endParaRPr lang="ru-RU" altLang="en-US" sz="1700">
              <a:latin typeface="Times New Roman"/>
            </a:endParaRPr>
          </a:p>
          <a:p>
            <a:pPr marL="242760" indent="-242760">
              <a:buFont typeface="Wingdings"/>
              <a:buChar char="Ø"/>
              <a:defRPr/>
            </a:pPr>
            <a:r>
              <a:rPr lang="ru-RU" altLang="en-US" sz="1700">
                <a:latin typeface="Times New Roman"/>
              </a:rPr>
              <a:t>Выполняйте свои обещания, как хорошие, так и плохие. Если  </a:t>
            </a:r>
            <a:endParaRPr lang="ru-RU" altLang="en-US" sz="1700">
              <a:latin typeface="Times New Roman"/>
            </a:endParaRPr>
          </a:p>
          <a:p>
            <a:pPr marL="242760" indent="-242760">
              <a:buFont typeface="Wingdings"/>
              <a:buNone/>
              <a:defRPr/>
            </a:pPr>
            <a:r>
              <a:rPr lang="ru-RU" altLang="en-US" sz="1700">
                <a:latin typeface="Times New Roman"/>
              </a:rPr>
              <a:t>обещаете меня наградить – дайте мне эту награду. И тоже самое  </a:t>
            </a:r>
            <a:endParaRPr lang="ru-RU" altLang="en-US" sz="1700">
              <a:latin typeface="Times New Roman"/>
            </a:endParaRPr>
          </a:p>
          <a:p>
            <a:pPr marL="242760" indent="-242760">
              <a:buFont typeface="Wingdings"/>
              <a:buNone/>
              <a:defRPr/>
            </a:pPr>
            <a:r>
              <a:rPr lang="ru-RU" altLang="en-US" sz="1700">
                <a:latin typeface="Times New Roman"/>
              </a:rPr>
              <a:t>сделайте, если решите меня наказать.   </a:t>
            </a:r>
            <a:endParaRPr lang="ru-RU" altLang="en-US" sz="1700">
              <a:latin typeface="Times New Roman"/>
            </a:endParaRPr>
          </a:p>
          <a:p>
            <a:pPr marL="242760" indent="-242760">
              <a:buFont typeface="Wingdings"/>
              <a:buChar char="Ø"/>
              <a:defRPr/>
            </a:pPr>
            <a:r>
              <a:rPr lang="ru-RU" altLang="en-US" sz="1700">
                <a:latin typeface="Times New Roman"/>
              </a:rPr>
              <a:t>Никогда не сравнивайте меня ни с кем, особенно с моими братьями и сестрами; если вы выставите меня лучше других – они будут        страдать, если же я буду хуже других – страдать от этого буду я.  </a:t>
            </a:r>
            <a:endParaRPr lang="ru-RU" altLang="en-US" sz="1700">
              <a:latin typeface="Times New Roman"/>
            </a:endParaRPr>
          </a:p>
          <a:p>
            <a:pPr marL="242760" indent="-242760">
              <a:buFont typeface="Wingdings"/>
              <a:buChar char="Ø"/>
              <a:defRPr/>
            </a:pPr>
            <a:r>
              <a:rPr lang="ru-RU" altLang="en-US" sz="1700">
                <a:latin typeface="Times New Roman"/>
              </a:rPr>
              <a:t>Не меняйте вашего мнения часто, насчет того, что я должен            сделать, сначала решите и останьтесь верными вашему решению.  </a:t>
            </a:r>
            <a:endParaRPr lang="ru-RU" altLang="en-US" sz="1700">
              <a:latin typeface="Times New Roman"/>
            </a:endParaRPr>
          </a:p>
          <a:p>
            <a:pPr marL="242760" indent="-242760">
              <a:buFont typeface="Wingdings"/>
              <a:buChar char="Ø"/>
              <a:defRPr/>
            </a:pPr>
            <a:r>
              <a:rPr lang="ru-RU" altLang="en-US" sz="1700">
                <a:latin typeface="Times New Roman"/>
              </a:rPr>
              <a:t> Позвольте мне расти, доверяя моим способностям; если вы все за меня знаете и делаете, я так никогда ничему не научусь.  </a:t>
            </a:r>
            <a:endParaRPr lang="ru-RU" altLang="en-US" sz="1700">
              <a:latin typeface="Times New Roman"/>
            </a:endParaRPr>
          </a:p>
          <a:p>
            <a:pPr marL="242760" indent="-242760">
              <a:buFont typeface="Wingdings"/>
              <a:buChar char="Ø"/>
              <a:defRPr/>
            </a:pPr>
            <a:r>
              <a:rPr lang="ru-RU" altLang="en-US" sz="1700">
                <a:latin typeface="Times New Roman"/>
              </a:rPr>
              <a:t>Не лгите в моем присутствии. Мне также не нравится, когда вы       просите меня лгать, даже если это может вам помочь. От этого я     себя плохо чувствую и теряю доверие ко всему, что вы говорите.   </a:t>
            </a:r>
            <a:endParaRPr lang="ru-RU" altLang="en-US" sz="1700">
              <a:latin typeface="Times New Roman"/>
            </a:endParaRPr>
          </a:p>
          <a:p>
            <a:pPr marL="242760" indent="-242760">
              <a:buFont typeface="Wingdings"/>
              <a:buChar char="Ø"/>
              <a:defRPr/>
            </a:pPr>
            <a:r>
              <a:rPr lang="ru-RU" altLang="en-US" sz="1700">
                <a:latin typeface="Times New Roman"/>
              </a:rPr>
              <a:t>Когда я ошибаюсь, не требуйте от меня объяснений, почему я так   поступил – иногда я сам этого не знаю.   </a:t>
            </a:r>
            <a:endParaRPr lang="ru-RU" altLang="en-US" sz="1700">
              <a:latin typeface="Times New Roman"/>
            </a:endParaRPr>
          </a:p>
          <a:p>
            <a:pPr marL="242760" indent="-242760">
              <a:buFont typeface="Wingdings"/>
              <a:buChar char="Ø"/>
              <a:defRPr/>
            </a:pPr>
            <a:r>
              <a:rPr lang="ru-RU" altLang="en-US" sz="1700">
                <a:latin typeface="Times New Roman"/>
              </a:rPr>
              <a:t>Когда ошибаетесь вы, имейте смелость признать это – мое               уважение к вам возрастет, и, самое главное, вашим примером вы    научите меня признавать ошибки.   </a:t>
            </a:r>
            <a:endParaRPr lang="ru-RU" altLang="en-US" sz="1700">
              <a:latin typeface="Times New Roman"/>
            </a:endParaRPr>
          </a:p>
          <a:p>
            <a:pPr marL="242760" indent="-242760">
              <a:buFont typeface="Wingdings"/>
              <a:buChar char="Ø"/>
              <a:defRPr/>
            </a:pPr>
            <a:r>
              <a:rPr lang="ru-RU" altLang="en-US" sz="1700">
                <a:latin typeface="Times New Roman"/>
              </a:rPr>
              <a:t>Общайтесь со мной с той же приветливостью и уважением, как вы общаетесь со своими друзьями, ведь быть родственниками – не       значит не быть друзьями.  </a:t>
            </a:r>
            <a:endParaRPr lang="ru-RU" altLang="en-US" sz="1700">
              <a:latin typeface="Times New Roman"/>
            </a:endParaRPr>
          </a:p>
          <a:p>
            <a:pPr marL="242760" indent="-242760">
              <a:buFont typeface="Wingdings"/>
              <a:buChar char="Ø"/>
              <a:defRPr/>
            </a:pPr>
            <a:r>
              <a:rPr lang="ru-RU" altLang="en-US" sz="1700">
                <a:latin typeface="Times New Roman"/>
              </a:rPr>
              <a:t>Не просите меня делать того, что не делаете вы сами. Я учусь         делать то же самое, что делаете вы, даже если вы об этом не            говорите, но я никогда не сделаю того, что вы говорите, но сами не делаете.   </a:t>
            </a:r>
            <a:endParaRPr lang="ru-RU" altLang="en-US" sz="1700">
              <a:latin typeface="Times New Roman"/>
            </a:endParaRPr>
          </a:p>
          <a:p>
            <a:pPr marL="242760" indent="-242760">
              <a:buFont typeface="Wingdings"/>
              <a:buChar char="Ø"/>
              <a:defRPr/>
            </a:pPr>
            <a:r>
              <a:rPr lang="ru-RU" altLang="en-US" sz="1700">
                <a:latin typeface="Times New Roman"/>
              </a:rPr>
              <a:t>Когда я хочу разделить с вами какие-то мои беспокойства, не           говорите мне «У меня нет времени на эту ерунду», или «это не       представляет никакой важности, это ребячество». Постарайтесь     меня понять и мне помочь. </a:t>
            </a:r>
            <a:endParaRPr lang="ru-RU" altLang="en-US" sz="1700">
              <a:latin typeface="Times New Roman"/>
            </a:endParaRPr>
          </a:p>
          <a:p>
            <a:pPr marL="242760" indent="-242760">
              <a:buFont typeface="Wingdings"/>
              <a:buChar char="Ø"/>
              <a:defRPr/>
            </a:pPr>
            <a:r>
              <a:rPr lang="ru-RU" altLang="en-US" sz="1700">
                <a:latin typeface="Times New Roman"/>
              </a:rPr>
              <a:t>Любите меня и говорите мне об этом. Мне нравится это слышать,  даже если вы верите, что нет необходимости об этом говорить.   </a:t>
            </a:r>
            <a:endParaRPr lang="ru-RU" altLang="en-US" sz="1700">
              <a:latin typeface="Times New Roman"/>
            </a:endParaRPr>
          </a:p>
          <a:p>
            <a:pPr marL="242760" indent="-242760">
              <a:buFont typeface="Wingdings"/>
              <a:buChar char="Ø"/>
              <a:defRPr/>
            </a:pPr>
            <a:r>
              <a:rPr lang="ru-RU" altLang="en-US" sz="1700">
                <a:latin typeface="Times New Roman"/>
              </a:rPr>
              <a:t>Обнимайте меня – мне необходимо чувствовать вашу дружбу, вашу поддержку.  Н.М. Метенова «Родителям о детях»</a:t>
            </a:r>
            <a:endParaRPr lang="ru-RU" altLang="en-US" sz="1700">
              <a:latin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theme/theme1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name="Thinkfree Office">
  <a:themeElements>
    <a:clrScheme name="Thinkfree Office">
      <a:dk1>
        <a:sysClr val="windowText" lastClr="000000"/>
      </a:dk1>
      <a:lt1>
        <a:sysClr val="window" lastClr="ffffff"/>
      </a:lt1>
      <a:dk2>
        <a:srgbClr val="1c3d62"/>
      </a:dk2>
      <a:lt2>
        <a:srgbClr val="e3dcc1"/>
      </a:lt2>
      <a:accent1>
        <a:srgbClr val="315f97"/>
      </a:accent1>
      <a:accent2>
        <a:srgbClr val="c75252"/>
      </a:accent2>
      <a:accent3>
        <a:srgbClr val="e9ae2b"/>
      </a:accent3>
      <a:accent4>
        <a:srgbClr val="699b37"/>
      </a:accent4>
      <a:accent5>
        <a:srgbClr val="358791"/>
      </a:accent5>
      <a:accent6>
        <a:srgbClr val="ca56a7"/>
      </a:accent6>
      <a:hlink>
        <a:srgbClr val="0000ff"/>
      </a:hlink>
      <a:folHlink>
        <a:srgbClr val="800080"/>
      </a:folHlink>
    </a:clrScheme>
    <a:fontScheme name="Thinkfree Office">
      <a:majorFont>
        <a:latin typeface="HCR Dotum"/>
        <a:ea typeface=""/>
        <a:cs typeface="Times New Roman"/>
        <a:font script="Jpan" typeface="MS PGothic"/>
        <a:font script="Hang" typeface="HCR Dotum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HCR Dotum"/>
        <a:ea typeface=""/>
        <a:cs typeface="Times New Roman"/>
        <a:font script="Jpan" typeface="MS PGothic"/>
        <a:font script="Hang" typeface="HCR Dotum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inkfree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ep:Properties xmlns:r="http://schemas.openxmlformats.org/officeDocument/2006/relationships" xmlns:ep="http://schemas.openxmlformats.org/officeDocument/2006/extended-properties" xmlns:vt="http://schemas.openxmlformats.org/officeDocument/2006/docPropsVTypes">
  <ep:Manager/>
  <ep:Company>HP Inc.</ep:Company>
  <ep:Words>355</ep:Words>
  <ep:PresentationFormat>По выбору пользователя</ep:PresentationFormat>
  <ep:Paragraphs>18</ep:Paragraphs>
  <ep:Slides>1</ep:Slides>
  <ep:Notes>0</ep:Notes>
  <ep:TotalTime>0</ep:TotalTime>
  <ep:HiddenSlides>0</ep:HiddenSlides>
  <ep:MMClips>0</ep:MMClips>
  <ep:HeadingPairs>
    <vt:vector size="4" baseType="variant">
      <vt:variant>
        <vt:lpstr>Тема</vt:lpstr>
      </vt:variant>
      <vt:variant>
        <vt:i4>1</vt:i4>
      </vt:variant>
      <vt:variant>
        <vt:lpstr>Заголовок слайда</vt:lpstr>
      </vt:variant>
      <vt:variant>
        <vt:i4>1</vt:i4>
      </vt:variant>
    </vt:vector>
  </ep:HeadingPairs>
  <ep:TitlesOfParts>
    <vt:vector size="2" baseType="lpstr">
      <vt:lpstr>Thinkfree Office</vt:lpstr>
      <vt:lpstr>Слайд 1</vt:lpstr>
    </vt:vector>
  </ep:TitlesOfParts>
  <ep:HyperlinkBase/>
  <ep:Application>Show</ep:Application>
  <ep:AppVersion>12.0000</ep:AppVersion>
</ep:Properties>
</file>

<file path=docProps/core.xml><?xml version="1.0" encoding="utf-8"?>
<cp:coreProperties xmlns:r="http://schemas.openxmlformats.org/officeDocument/2006/relationships"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2022-02-09T04:27:00.574</dcterms:created>
  <dc:creator>user</dc:creator>
  <cp:lastModifiedBy>user</cp:lastModifiedBy>
  <dcterms:modified xsi:type="dcterms:W3CDTF">2022-02-09T04:55:34.355</dcterms:modified>
  <cp:revision>4</cp:revision>
  <cp:version>0906.0100.01</cp:version>
</cp:coreProperties>
</file>