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74" r:id="rId2"/>
    <p:sldId id="267" r:id="rId3"/>
    <p:sldId id="277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6832"/>
    <a:srgbClr val="CC3300"/>
    <a:srgbClr val="672C94"/>
    <a:srgbClr val="440BB5"/>
    <a:srgbClr val="E10D30"/>
    <a:srgbClr val="167784"/>
    <a:srgbClr val="1F12C8"/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2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-96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 noChangeArrowheads="1"/>
          </p:cNvSpPr>
          <p:nvPr/>
        </p:nvSpPr>
        <p:spPr bwMode="auto">
          <a:xfrm>
            <a:off x="-31750" y="4321175"/>
            <a:ext cx="1395413" cy="781050"/>
          </a:xfrm>
          <a:custGeom>
            <a:avLst/>
            <a:gdLst>
              <a:gd name="T0" fmla="*/ 0 w 8042"/>
              <a:gd name="T1" fmla="*/ 0 h 10000"/>
              <a:gd name="T2" fmla="*/ 8042 w 8042"/>
              <a:gd name="T3" fmla="*/ 10000 h 10000"/>
            </a:gdLst>
            <a:ahLst/>
            <a:cxnLst/>
            <a:rect l="T0" t="T1" r="T2" b="T3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1831C-83F5-460C-A095-32BB417F220E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863" y="4529138"/>
            <a:ext cx="584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11356-6A04-4E7C-8641-7961F959BF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4F02-12CB-437C-B65C-198D068ED773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3BB14-59AC-46C4-A069-9C8BF9460E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TextBox 13"/>
          <p:cNvSpPr txBox="1"/>
          <p:nvPr/>
        </p:nvSpPr>
        <p:spPr>
          <a:xfrm>
            <a:off x="1808163" y="647700"/>
            <a:ext cx="4572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7" name="TextBox 14"/>
          <p:cNvSpPr txBox="1"/>
          <p:nvPr/>
        </p:nvSpPr>
        <p:spPr>
          <a:xfrm>
            <a:off x="8169275" y="2905125"/>
            <a:ext cx="4572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EE8FA-F5C0-4D9D-B8D8-C039B1D6ED83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BF0A8-A43C-4CDC-A6C5-FFC3AD113A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621E3-2C13-4C73-9D23-91B54E186EE0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2B871-255A-4403-8C5B-9A61DCBCB4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TextBox 10"/>
          <p:cNvSpPr txBox="1"/>
          <p:nvPr/>
        </p:nvSpPr>
        <p:spPr>
          <a:xfrm>
            <a:off x="1808163" y="647700"/>
            <a:ext cx="4572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7" name="TextBox 11"/>
          <p:cNvSpPr txBox="1"/>
          <p:nvPr/>
        </p:nvSpPr>
        <p:spPr>
          <a:xfrm>
            <a:off x="8169275" y="2905125"/>
            <a:ext cx="4572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E6EE0-CFD7-4E5C-BD1D-F79971BB2631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0C3A1-2021-41C8-B422-049615257E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8861D-3318-4516-8C4F-89A1228BD8DF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F9807-DD98-4547-AEF8-B3A641BFE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373C0-7EEC-4290-877D-ED35D8EF55D4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FD52B-85C1-4C87-8C0D-AF96FE8DF3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BDCB8-02F8-482A-B389-F8F22CD9266C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3E25B-B596-4EA6-80F2-C2A1662FF2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A1D41-BFBE-4C84-9482-4A5E7EA950A9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A01DF-9FEB-41F6-B2D2-FF6B3FA31C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A859C-2111-4F55-AE9E-F9BB58D9A01A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DDFB6C-8C29-4410-BB60-52BC86FA22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F36E5-4501-4E25-87FD-184D864A8321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80625-AB89-4313-8836-7546055DC3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 noChangeArrowheads="1"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AF405-2223-4485-9D20-93BB095A1BBA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962F7-55DF-42B4-84B1-B30B14FE26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 noChangeArrowheads="1"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69466-5280-47F8-B12D-A69D948B182B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0290A-5CA9-474C-AB76-23B84486CD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 noChangeArrowheads="1"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24DA6-2EA9-4FAD-BFDA-9560C76AFD17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A126A-C088-49FB-BF26-707218DDFC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9D186-7C9F-4A53-B237-E12A21D41F17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88396-1C0B-4727-BD19-E9473CB612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D10C6-EADC-43BD-8029-EBDC7034AA6D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FCCEF5-65AA-4472-864E-78ED81A550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35"/>
          <p:cNvGrpSpPr>
            <a:grpSpLocks/>
          </p:cNvGrpSpPr>
          <p:nvPr/>
        </p:nvGrpSpPr>
        <p:grpSpPr bwMode="auto">
          <a:xfrm>
            <a:off x="0" y="228600"/>
            <a:ext cx="198120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 noChangeArrowheads="1"/>
            </p:cNvSpPr>
            <p:nvPr/>
          </p:nvSpPr>
          <p:spPr bwMode="auto">
            <a:xfrm>
              <a:off x="2487613" y="2284222"/>
              <a:ext cx="85633" cy="534098"/>
            </a:xfrm>
            <a:custGeom>
              <a:avLst/>
              <a:gdLst>
                <a:gd name="T0" fmla="*/ 0 w 22"/>
                <a:gd name="T1" fmla="*/ 0 h 136"/>
                <a:gd name="T2" fmla="*/ 22 w 22"/>
                <a:gd name="T3" fmla="*/ 136 h 136"/>
              </a:gdLst>
              <a:ahLst/>
              <a:cxnLst/>
              <a:rect l="T0" t="T1" r="T2" b="T3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7" name="Freeform 12"/>
            <p:cNvSpPr>
              <a:spLocks noChangeArrowheads="1"/>
            </p:cNvSpPr>
            <p:nvPr/>
          </p:nvSpPr>
          <p:spPr bwMode="auto">
            <a:xfrm>
              <a:off x="2596601" y="2779108"/>
              <a:ext cx="550779" cy="1978191"/>
            </a:xfrm>
            <a:custGeom>
              <a:avLst/>
              <a:gdLst>
                <a:gd name="T0" fmla="*/ 0 w 140"/>
                <a:gd name="T1" fmla="*/ 0 h 504"/>
                <a:gd name="T2" fmla="*/ 140 w 140"/>
                <a:gd name="T3" fmla="*/ 504 h 504"/>
              </a:gdLst>
              <a:ahLst/>
              <a:cxnLst/>
              <a:rect l="T0" t="T1" r="T2" b="T3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8" name="Freeform 13"/>
            <p:cNvSpPr>
              <a:spLocks noChangeArrowheads="1"/>
            </p:cNvSpPr>
            <p:nvPr/>
          </p:nvSpPr>
          <p:spPr bwMode="auto">
            <a:xfrm>
              <a:off x="3174627" y="4730255"/>
              <a:ext cx="519639" cy="1210171"/>
            </a:xfrm>
            <a:custGeom>
              <a:avLst/>
              <a:gdLst>
                <a:gd name="T0" fmla="*/ 0 w 132"/>
                <a:gd name="T1" fmla="*/ 0 h 308"/>
                <a:gd name="T2" fmla="*/ 132 w 132"/>
                <a:gd name="T3" fmla="*/ 308 h 308"/>
              </a:gdLst>
              <a:ahLst/>
              <a:cxnLst/>
              <a:rect l="T0" t="T1" r="T2" b="T3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9" name="Freeform 14"/>
            <p:cNvSpPr>
              <a:spLocks noChangeArrowheads="1"/>
            </p:cNvSpPr>
            <p:nvPr/>
          </p:nvSpPr>
          <p:spPr bwMode="auto">
            <a:xfrm>
              <a:off x="3305023" y="5630785"/>
              <a:ext cx="145967" cy="309641"/>
            </a:xfrm>
            <a:custGeom>
              <a:avLst/>
              <a:gdLst>
                <a:gd name="T0" fmla="*/ 0 w 37"/>
                <a:gd name="T1" fmla="*/ 0 h 79"/>
                <a:gd name="T2" fmla="*/ 37 w 37"/>
                <a:gd name="T3" fmla="*/ 79 h 79"/>
              </a:gdLst>
              <a:ahLst/>
              <a:cxnLst/>
              <a:rect l="T0" t="T1" r="T2" b="T3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0" name="Freeform 15"/>
            <p:cNvSpPr>
              <a:spLocks noChangeArrowheads="1"/>
            </p:cNvSpPr>
            <p:nvPr/>
          </p:nvSpPr>
          <p:spPr bwMode="auto">
            <a:xfrm>
              <a:off x="2573246" y="2818321"/>
              <a:ext cx="700637" cy="2834099"/>
            </a:xfrm>
            <a:custGeom>
              <a:avLst/>
              <a:gdLst>
                <a:gd name="T0" fmla="*/ 0 w 178"/>
                <a:gd name="T1" fmla="*/ 0 h 722"/>
                <a:gd name="T2" fmla="*/ 178 w 178"/>
                <a:gd name="T3" fmla="*/ 722 h 722"/>
              </a:gdLst>
              <a:ahLst/>
              <a:cxnLst/>
              <a:rect l="T0" t="T1" r="T2" b="T3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1" name="Freeform 16"/>
            <p:cNvSpPr>
              <a:spLocks noChangeArrowheads="1"/>
            </p:cNvSpPr>
            <p:nvPr/>
          </p:nvSpPr>
          <p:spPr bwMode="auto">
            <a:xfrm>
              <a:off x="2507075" y="285750"/>
              <a:ext cx="89526" cy="2493358"/>
            </a:xfrm>
            <a:custGeom>
              <a:avLst/>
              <a:gdLst>
                <a:gd name="T0" fmla="*/ 0 w 23"/>
                <a:gd name="T1" fmla="*/ 0 h 635"/>
                <a:gd name="T2" fmla="*/ 23 w 23"/>
                <a:gd name="T3" fmla="*/ 635 h 635"/>
              </a:gdLst>
              <a:ahLst/>
              <a:cxnLst/>
              <a:rect l="T0" t="T1" r="T2" b="T3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2" name="Freeform 17"/>
            <p:cNvSpPr>
              <a:spLocks noChangeArrowheads="1"/>
            </p:cNvSpPr>
            <p:nvPr/>
          </p:nvSpPr>
          <p:spPr bwMode="auto">
            <a:xfrm>
              <a:off x="2553784" y="2599273"/>
              <a:ext cx="68118" cy="420517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/>
              <a:rect l="T0" t="T1" r="T2" b="T3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3" name="Freeform 18"/>
            <p:cNvSpPr>
              <a:spLocks noChangeArrowheads="1"/>
            </p:cNvSpPr>
            <p:nvPr/>
          </p:nvSpPr>
          <p:spPr bwMode="auto">
            <a:xfrm>
              <a:off x="3143488" y="4757298"/>
              <a:ext cx="161535" cy="873487"/>
            </a:xfrm>
            <a:custGeom>
              <a:avLst/>
              <a:gdLst>
                <a:gd name="T0" fmla="*/ 0 w 41"/>
                <a:gd name="T1" fmla="*/ 0 h 222"/>
                <a:gd name="T2" fmla="*/ 41 w 41"/>
                <a:gd name="T3" fmla="*/ 222 h 222"/>
              </a:gdLst>
              <a:ahLst/>
              <a:cxnLst/>
              <a:rect l="T0" t="T1" r="T2" b="T3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" name="Freeform 19"/>
            <p:cNvSpPr>
              <a:spLocks noChangeArrowheads="1"/>
            </p:cNvSpPr>
            <p:nvPr/>
          </p:nvSpPr>
          <p:spPr bwMode="auto">
            <a:xfrm>
              <a:off x="3147380" y="1282282"/>
              <a:ext cx="1769108" cy="3447973"/>
            </a:xfrm>
            <a:custGeom>
              <a:avLst/>
              <a:gdLst>
                <a:gd name="T0" fmla="*/ 0 w 450"/>
                <a:gd name="T1" fmla="*/ 0 h 878"/>
                <a:gd name="T2" fmla="*/ 450 w 450"/>
                <a:gd name="T3" fmla="*/ 878 h 878"/>
              </a:gdLst>
              <a:ahLst/>
              <a:cxnLst/>
              <a:rect l="T0" t="T1" r="T2" b="T3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5" name="Freeform 20"/>
            <p:cNvSpPr>
              <a:spLocks noChangeArrowheads="1"/>
            </p:cNvSpPr>
            <p:nvPr/>
          </p:nvSpPr>
          <p:spPr bwMode="auto">
            <a:xfrm>
              <a:off x="3273883" y="5652419"/>
              <a:ext cx="138182" cy="288007"/>
            </a:xfrm>
            <a:custGeom>
              <a:avLst/>
              <a:gdLst>
                <a:gd name="T0" fmla="*/ 0 w 35"/>
                <a:gd name="T1" fmla="*/ 0 h 73"/>
                <a:gd name="T2" fmla="*/ 35 w 35"/>
                <a:gd name="T3" fmla="*/ 73 h 73"/>
              </a:gdLst>
              <a:ahLst/>
              <a:cxnLst/>
              <a:rect l="T0" t="T1" r="T2" b="T3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6" name="Freeform 21"/>
            <p:cNvSpPr>
              <a:spLocks noChangeArrowheads="1"/>
            </p:cNvSpPr>
            <p:nvPr/>
          </p:nvSpPr>
          <p:spPr bwMode="auto">
            <a:xfrm>
              <a:off x="3143488" y="4655887"/>
              <a:ext cx="31139" cy="189300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/>
              <a:rect l="T0" t="T1" r="T2" b="T3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7" name="Freeform 22"/>
            <p:cNvSpPr>
              <a:spLocks noChangeArrowheads="1"/>
            </p:cNvSpPr>
            <p:nvPr/>
          </p:nvSpPr>
          <p:spPr bwMode="auto">
            <a:xfrm>
              <a:off x="3211605" y="5410385"/>
              <a:ext cx="202406" cy="530041"/>
            </a:xfrm>
            <a:custGeom>
              <a:avLst/>
              <a:gdLst>
                <a:gd name="T0" fmla="*/ 0 w 52"/>
                <a:gd name="T1" fmla="*/ 0 h 135"/>
                <a:gd name="T2" fmla="*/ 52 w 52"/>
                <a:gd name="T3" fmla="*/ 135 h 135"/>
              </a:gdLst>
              <a:ahLst/>
              <a:cxnLst/>
              <a:rect l="T0" t="T1" r="T2" b="T3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27" name="Group 48"/>
          <p:cNvGrpSpPr>
            <a:grpSpLocks/>
          </p:cNvGrpSpPr>
          <p:nvPr/>
        </p:nvGrpSpPr>
        <p:grpSpPr bwMode="auto">
          <a:xfrm>
            <a:off x="20638" y="0"/>
            <a:ext cx="1952625" cy="6853238"/>
            <a:chOff x="6627813" y="195717"/>
            <a:chExt cx="1952625" cy="5678034"/>
          </a:xfrm>
        </p:grpSpPr>
        <p:sp>
          <p:nvSpPr>
            <p:cNvPr id="1034" name="Freeform 27"/>
            <p:cNvSpPr>
              <a:spLocks noChangeArrowheads="1"/>
            </p:cNvSpPr>
            <p:nvPr/>
          </p:nvSpPr>
          <p:spPr bwMode="auto">
            <a:xfrm>
              <a:off x="6627813" y="195717"/>
              <a:ext cx="409575" cy="3645937"/>
            </a:xfrm>
            <a:custGeom>
              <a:avLst/>
              <a:gdLst>
                <a:gd name="T0" fmla="*/ 0 w 103"/>
                <a:gd name="T1" fmla="*/ 0 h 920"/>
                <a:gd name="T2" fmla="*/ 103 w 103"/>
                <a:gd name="T3" fmla="*/ 920 h 920"/>
              </a:gdLst>
              <a:ahLst/>
              <a:cxnLst/>
              <a:rect l="T0" t="T1" r="T2" b="T3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5" name="Freeform 28"/>
            <p:cNvSpPr>
              <a:spLocks noChangeArrowheads="1"/>
            </p:cNvSpPr>
            <p:nvPr/>
          </p:nvSpPr>
          <p:spPr bwMode="auto">
            <a:xfrm>
              <a:off x="7061200" y="3771945"/>
              <a:ext cx="350838" cy="1310012"/>
            </a:xfrm>
            <a:custGeom>
              <a:avLst/>
              <a:gdLst>
                <a:gd name="T0" fmla="*/ 0 w 88"/>
                <a:gd name="T1" fmla="*/ 0 h 330"/>
                <a:gd name="T2" fmla="*/ 88 w 88"/>
                <a:gd name="T3" fmla="*/ 330 h 330"/>
              </a:gdLst>
              <a:ahLst/>
              <a:cxnLst/>
              <a:rect l="T0" t="T1" r="T2" b="T3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6" name="Freeform 29"/>
            <p:cNvSpPr>
              <a:spLocks noChangeArrowheads="1"/>
            </p:cNvSpPr>
            <p:nvPr/>
          </p:nvSpPr>
          <p:spPr bwMode="auto">
            <a:xfrm>
              <a:off x="7439025" y="5053021"/>
              <a:ext cx="357188" cy="820730"/>
            </a:xfrm>
            <a:custGeom>
              <a:avLst/>
              <a:gdLst>
                <a:gd name="T0" fmla="*/ 0 w 90"/>
                <a:gd name="T1" fmla="*/ 0 h 207"/>
                <a:gd name="T2" fmla="*/ 90 w 90"/>
                <a:gd name="T3" fmla="*/ 207 h 207"/>
              </a:gdLst>
              <a:ahLst/>
              <a:cxnLst/>
              <a:rect l="T0" t="T1" r="T2" b="T3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7" name="Freeform 30"/>
            <p:cNvSpPr>
              <a:spLocks noChangeArrowheads="1"/>
            </p:cNvSpPr>
            <p:nvPr/>
          </p:nvSpPr>
          <p:spPr bwMode="auto">
            <a:xfrm>
              <a:off x="7037388" y="3811403"/>
              <a:ext cx="457200" cy="1853219"/>
            </a:xfrm>
            <a:custGeom>
              <a:avLst/>
              <a:gdLst>
                <a:gd name="T0" fmla="*/ 0 w 115"/>
                <a:gd name="T1" fmla="*/ 0 h 467"/>
                <a:gd name="T2" fmla="*/ 115 w 115"/>
                <a:gd name="T3" fmla="*/ 467 h 467"/>
              </a:gdLst>
              <a:ahLst/>
              <a:cxnLst/>
              <a:rect l="T0" t="T1" r="T2" b="T3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8" name="Freeform 31"/>
            <p:cNvSpPr>
              <a:spLocks noChangeArrowheads="1"/>
            </p:cNvSpPr>
            <p:nvPr/>
          </p:nvSpPr>
          <p:spPr bwMode="auto">
            <a:xfrm>
              <a:off x="6992938" y="1263719"/>
              <a:ext cx="144462" cy="2508226"/>
            </a:xfrm>
            <a:custGeom>
              <a:avLst/>
              <a:gdLst>
                <a:gd name="T0" fmla="*/ 0 w 36"/>
                <a:gd name="T1" fmla="*/ 0 h 633"/>
                <a:gd name="T2" fmla="*/ 36 w 36"/>
                <a:gd name="T3" fmla="*/ 633 h 633"/>
              </a:gdLst>
              <a:ahLst/>
              <a:cxnLst/>
              <a:rect l="T0" t="T1" r="T2" b="T3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9" name="Freeform 32"/>
            <p:cNvSpPr>
              <a:spLocks noChangeArrowheads="1"/>
            </p:cNvSpPr>
            <p:nvPr/>
          </p:nvSpPr>
          <p:spPr bwMode="auto">
            <a:xfrm>
              <a:off x="7526338" y="5640947"/>
              <a:ext cx="111125" cy="232804"/>
            </a:xfrm>
            <a:custGeom>
              <a:avLst/>
              <a:gdLst>
                <a:gd name="T0" fmla="*/ 0 w 28"/>
                <a:gd name="T1" fmla="*/ 0 h 59"/>
                <a:gd name="T2" fmla="*/ 28 w 28"/>
                <a:gd name="T3" fmla="*/ 59 h 59"/>
              </a:gdLst>
              <a:ahLst/>
              <a:cxnLst/>
              <a:rect l="T0" t="T1" r="T2" b="T3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0" name="Freeform 33"/>
            <p:cNvSpPr>
              <a:spLocks noChangeArrowheads="1"/>
            </p:cNvSpPr>
            <p:nvPr/>
          </p:nvSpPr>
          <p:spPr bwMode="auto">
            <a:xfrm>
              <a:off x="7021513" y="3598329"/>
              <a:ext cx="68262" cy="424833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/>
              <a:rect l="T0" t="T1" r="T2" b="T3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1" name="Freeform 34"/>
            <p:cNvSpPr>
              <a:spLocks noChangeArrowheads="1"/>
            </p:cNvSpPr>
            <p:nvPr/>
          </p:nvSpPr>
          <p:spPr bwMode="auto">
            <a:xfrm>
              <a:off x="7412038" y="2802588"/>
              <a:ext cx="1168400" cy="2250433"/>
            </a:xfrm>
            <a:custGeom>
              <a:avLst/>
              <a:gdLst>
                <a:gd name="T0" fmla="*/ 0 w 294"/>
                <a:gd name="T1" fmla="*/ 0 h 568"/>
                <a:gd name="T2" fmla="*/ 294 w 294"/>
                <a:gd name="T3" fmla="*/ 568 h 568"/>
              </a:gdLst>
              <a:ahLst/>
              <a:cxnLst/>
              <a:rect l="T0" t="T1" r="T2" b="T3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2" name="Freeform 35"/>
            <p:cNvSpPr>
              <a:spLocks noChangeArrowheads="1"/>
            </p:cNvSpPr>
            <p:nvPr/>
          </p:nvSpPr>
          <p:spPr bwMode="auto">
            <a:xfrm>
              <a:off x="7494588" y="5664622"/>
              <a:ext cx="100012" cy="209129"/>
            </a:xfrm>
            <a:custGeom>
              <a:avLst/>
              <a:gdLst>
                <a:gd name="T0" fmla="*/ 0 w 25"/>
                <a:gd name="T1" fmla="*/ 0 h 53"/>
                <a:gd name="T2" fmla="*/ 25 w 25"/>
                <a:gd name="T3" fmla="*/ 53 h 53"/>
              </a:gdLst>
              <a:ahLst/>
              <a:cxnLst/>
              <a:rect l="T0" t="T1" r="T2" b="T3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3" name="Freeform 36"/>
            <p:cNvSpPr>
              <a:spLocks noChangeArrowheads="1"/>
            </p:cNvSpPr>
            <p:nvPr/>
          </p:nvSpPr>
          <p:spPr bwMode="auto">
            <a:xfrm>
              <a:off x="7412038" y="5081957"/>
              <a:ext cx="114300" cy="558991"/>
            </a:xfrm>
            <a:custGeom>
              <a:avLst/>
              <a:gdLst>
                <a:gd name="T0" fmla="*/ 0 w 29"/>
                <a:gd name="T1" fmla="*/ 0 h 141"/>
                <a:gd name="T2" fmla="*/ 29 w 29"/>
                <a:gd name="T3" fmla="*/ 141 h 141"/>
              </a:gdLst>
              <a:ahLst/>
              <a:cxnLst/>
              <a:rect l="T0" t="T1" r="T2" b="T3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4" name="Freeform 37"/>
            <p:cNvSpPr>
              <a:spLocks noChangeArrowheads="1"/>
            </p:cNvSpPr>
            <p:nvPr/>
          </p:nvSpPr>
          <p:spPr bwMode="auto">
            <a:xfrm>
              <a:off x="7412038" y="4978050"/>
              <a:ext cx="31750" cy="189399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/>
              <a:rect l="T0" t="T1" r="T2" b="T3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5" name="Freeform 38"/>
            <p:cNvSpPr>
              <a:spLocks noChangeArrowheads="1"/>
            </p:cNvSpPr>
            <p:nvPr/>
          </p:nvSpPr>
          <p:spPr bwMode="auto">
            <a:xfrm>
              <a:off x="7439025" y="5434450"/>
              <a:ext cx="174625" cy="439301"/>
            </a:xfrm>
            <a:custGeom>
              <a:avLst/>
              <a:gdLst>
                <a:gd name="T0" fmla="*/ 0 w 44"/>
                <a:gd name="T1" fmla="*/ 0 h 111"/>
                <a:gd name="T2" fmla="*/ 44 w 44"/>
                <a:gd name="T3" fmla="*/ 111 h 111"/>
              </a:gdLst>
              <a:ahLst/>
              <a:cxnLst/>
              <a:rect l="T0" t="T1" r="T2" b="T3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2" name="Rectangle 61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1944688" y="623888"/>
            <a:ext cx="6589712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43100" y="2133600"/>
            <a:ext cx="65913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688"/>
            <a:ext cx="766763" cy="3698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676230-75A1-479E-BD57-27DFCC656B93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3100" y="6135688"/>
            <a:ext cx="571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175" y="787400"/>
            <a:ext cx="5857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rgbClr val="FE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DA27A81-99D6-4727-9334-B06413C42D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  <p:sldLayoutId id="2147483815" r:id="rId13"/>
    <p:sldLayoutId id="2147483816" r:id="rId14"/>
    <p:sldLayoutId id="2147483817" r:id="rId15"/>
    <p:sldLayoutId id="2147483818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3200"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48025" y="3181350"/>
            <a:ext cx="2913063" cy="1706563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0" y="-30163"/>
            <a:ext cx="9144000" cy="976313"/>
          </a:xfrm>
        </p:spPr>
        <p:txBody>
          <a:bodyPr/>
          <a:lstStyle/>
          <a:p>
            <a:pPr algn="ctr" eaLnBrk="1" hangingPunct="1"/>
            <a:r>
              <a:rPr lang="ru-RU" sz="2400" b="1" i="1" smtClean="0">
                <a:solidFill>
                  <a:srgbClr val="C00000"/>
                </a:solidFill>
              </a:rPr>
              <a:t>Интерактивные музыкальные игры </a:t>
            </a:r>
            <a:br>
              <a:rPr lang="ru-RU" sz="2400" b="1" i="1" smtClean="0">
                <a:solidFill>
                  <a:srgbClr val="C00000"/>
                </a:solidFill>
              </a:rPr>
            </a:br>
            <a:r>
              <a:rPr lang="ru-RU" sz="2400" b="1" i="1" smtClean="0">
                <a:solidFill>
                  <a:srgbClr val="C00000"/>
                </a:solidFill>
              </a:rPr>
              <a:t>на восприятие музыки</a:t>
            </a:r>
          </a:p>
        </p:txBody>
      </p:sp>
      <p:pic>
        <p:nvPicPr>
          <p:cNvPr id="25603" name="Объект 12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7410450" y="42863"/>
            <a:ext cx="1027113" cy="144938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400" y="1285875"/>
            <a:ext cx="2678113" cy="5070475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3300" b="1" dirty="0" smtClean="0">
                <a:solidFill>
                  <a:schemeClr val="accent4">
                    <a:lumMod val="75000"/>
                  </a:schemeClr>
                </a:solidFill>
              </a:rPr>
              <a:t>*</a:t>
            </a:r>
            <a:r>
              <a:rPr lang="ru-RU" sz="42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Музыкально-    дидактическое пособие  «Музыкальная викторина»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3300" b="1" dirty="0" smtClean="0">
                <a:solidFill>
                  <a:schemeClr val="accent4">
                    <a:lumMod val="75000"/>
                  </a:schemeClr>
                </a:solidFill>
              </a:rPr>
              <a:t>*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 Музыкально-дидактическая игра «Расскажи о музыке»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3300" b="1" dirty="0" smtClean="0">
                <a:solidFill>
                  <a:schemeClr val="accent4">
                    <a:lumMod val="75000"/>
                  </a:schemeClr>
                </a:solidFill>
              </a:rPr>
              <a:t>*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 Музыкально-дидактическая игра «Сложи песенку»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  <a:t>*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 Музыкально-дидактическая игра Нарисуй картину к музыке»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5605" name="Рисунок 4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08650" y="1609725"/>
            <a:ext cx="3187700" cy="2027238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5606" name="Рисунок 5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30513" y="1089025"/>
            <a:ext cx="3108325" cy="1820863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5607" name="Рисунок 9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770313" y="5067300"/>
            <a:ext cx="2924175" cy="1712913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5608" name="Рисунок 8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851525" y="3906838"/>
            <a:ext cx="2901950" cy="2016125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5609" name="Объект 12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10450" y="0"/>
            <a:ext cx="1027113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3644900" y="-130175"/>
            <a:ext cx="4767263" cy="1404938"/>
          </a:xfrm>
        </p:spPr>
        <p:txBody>
          <a:bodyPr/>
          <a:lstStyle/>
          <a:p>
            <a:pPr eaLnBrk="1" hangingPunct="1"/>
            <a:r>
              <a:rPr lang="ru-RU" sz="3200" b="1" i="1" smtClean="0">
                <a:solidFill>
                  <a:srgbClr val="008A3E"/>
                </a:solidFill>
              </a:rPr>
              <a:t>Пение</a:t>
            </a:r>
          </a:p>
        </p:txBody>
      </p:sp>
      <p:pic>
        <p:nvPicPr>
          <p:cNvPr id="26626" name="Рисунок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5125" y="1366838"/>
            <a:ext cx="2651125" cy="1554162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26627" name="Текст 3"/>
          <p:cNvSpPr>
            <a:spLocks noGrp="1"/>
          </p:cNvSpPr>
          <p:nvPr>
            <p:ph type="body" sz="half" idx="2"/>
          </p:nvPr>
        </p:nvSpPr>
        <p:spPr>
          <a:xfrm>
            <a:off x="3776663" y="1422400"/>
            <a:ext cx="2628900" cy="4262438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8" name="Рисунок 14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89638" y="1462088"/>
            <a:ext cx="2901950" cy="1619250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6629" name="Рисунок 4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1300" y="3168650"/>
            <a:ext cx="3017838" cy="1768475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6630" name="Рисунок 5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187700" y="1276350"/>
            <a:ext cx="2620963" cy="1535113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6631" name="Рисунок 13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830388" y="5054600"/>
            <a:ext cx="2716212" cy="1592263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26632" name="Прямоугольник 6"/>
          <p:cNvSpPr>
            <a:spLocks noChangeArrowheads="1"/>
          </p:cNvSpPr>
          <p:nvPr/>
        </p:nvSpPr>
        <p:spPr bwMode="auto">
          <a:xfrm>
            <a:off x="1685925" y="271463"/>
            <a:ext cx="7158038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chemeClr val="accent1"/>
                </a:solidFill>
                <a:latin typeface="Century Gothic" pitchFamily="34" charset="0"/>
              </a:rPr>
              <a:t> Вид музыкальной деятельности </a:t>
            </a:r>
            <a:r>
              <a:rPr lang="ru-RU" b="1" i="1">
                <a:solidFill>
                  <a:schemeClr val="accent1"/>
                </a:solidFill>
                <a:latin typeface="Century Gothic" pitchFamily="34" charset="0"/>
              </a:rPr>
              <a:t/>
            </a:r>
            <a:br>
              <a:rPr lang="ru-RU" b="1" i="1">
                <a:solidFill>
                  <a:schemeClr val="accent1"/>
                </a:solidFill>
                <a:latin typeface="Century Gothic" pitchFamily="34" charset="0"/>
              </a:rPr>
            </a:br>
            <a:endParaRPr lang="ru-RU">
              <a:latin typeface="Century Gothic" pitchFamily="34" charset="0"/>
            </a:endParaRPr>
          </a:p>
        </p:txBody>
      </p:sp>
      <p:pic>
        <p:nvPicPr>
          <p:cNvPr id="26633" name="Рисунок 11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594100" y="2976563"/>
            <a:ext cx="1968500" cy="1846262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6634" name="Рисунок 2"/>
          <p:cNvPicPr>
            <a:picLocks noChangeAspect="1"/>
          </p:cNvPicPr>
          <p:nvPr/>
        </p:nvPicPr>
        <p:blipFill>
          <a:blip r:embed="rId8" cstate="screen"/>
          <a:srcRect l="-153"/>
          <a:stretch>
            <a:fillRect/>
          </a:stretch>
        </p:blipFill>
        <p:spPr bwMode="auto">
          <a:xfrm>
            <a:off x="5776913" y="3354388"/>
            <a:ext cx="3076575" cy="1798637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6635" name="Объект 9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121525" y="382588"/>
            <a:ext cx="765175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6" name="Объект 9"/>
          <p:cNvPicPr>
            <a:picLocks noChangeAspect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1016000" y="5343525"/>
            <a:ext cx="642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7" name="Рисунок 8"/>
          <p:cNvPicPr>
            <a:picLocks noChangeAspect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5019675" y="4883150"/>
            <a:ext cx="2771775" cy="1757363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65900" y="4956175"/>
            <a:ext cx="2408238" cy="1411288"/>
          </a:xfrm>
          <a:prstGeom prst="rect">
            <a:avLst/>
          </a:prstGeom>
          <a:noFill/>
          <a:ln w="28575">
            <a:solidFill>
              <a:srgbClr val="CC3300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4600" y="-71438"/>
            <a:ext cx="7508875" cy="976313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C00000"/>
                </a:solidFill>
              </a:rPr>
              <a:t>Интерактивные музыкальные игры </a:t>
            </a:r>
            <a:br>
              <a:rPr lang="ru-RU" sz="2400" b="1" i="1" dirty="0">
                <a:solidFill>
                  <a:srgbClr val="C00000"/>
                </a:solidFill>
              </a:rPr>
            </a:br>
            <a:r>
              <a:rPr lang="ru-RU" sz="2400" b="1" i="1" dirty="0">
                <a:solidFill>
                  <a:srgbClr val="C00000"/>
                </a:solidFill>
              </a:rPr>
              <a:t>на </a:t>
            </a:r>
            <a:r>
              <a:rPr lang="ru-RU" sz="2400" b="1" i="1" dirty="0" smtClean="0">
                <a:solidFill>
                  <a:srgbClr val="C00000"/>
                </a:solidFill>
              </a:rPr>
              <a:t>развитие ритмического,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звуковысотного</a:t>
            </a:r>
            <a:r>
              <a:rPr lang="ru-RU" sz="2400" b="1" i="1" dirty="0" smtClean="0">
                <a:solidFill>
                  <a:srgbClr val="C00000"/>
                </a:solidFill>
              </a:rPr>
              <a:t> слуха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7651" name="Рисунок 6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92750" y="4027488"/>
            <a:ext cx="2484438" cy="1455737"/>
          </a:xfrm>
          <a:prstGeom prst="rect">
            <a:avLst/>
          </a:prstGeom>
          <a:noFill/>
          <a:ln w="2857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27652" name="Рисунок 9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73450" y="1190625"/>
            <a:ext cx="2374900" cy="1820863"/>
          </a:xfrm>
          <a:prstGeom prst="rect">
            <a:avLst/>
          </a:prstGeom>
          <a:noFill/>
          <a:ln w="28575">
            <a:solidFill>
              <a:srgbClr val="CC3300"/>
            </a:solidFill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6425" y="1273175"/>
            <a:ext cx="2867025" cy="4756150"/>
          </a:xfrm>
        </p:spPr>
        <p:txBody>
          <a:bodyPr rtlCol="0">
            <a:normAutofit fontScale="62500" lnSpcReduction="20000"/>
          </a:bodyPr>
          <a:lstStyle/>
          <a:p>
            <a:pPr marL="285750" indent="-28575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200" b="1" dirty="0" smtClean="0">
                <a:solidFill>
                  <a:srgbClr val="326832"/>
                </a:solidFill>
              </a:rPr>
              <a:t>Музыкально-дидактическая игра «Птица и птенчики»</a:t>
            </a:r>
          </a:p>
          <a:p>
            <a:pPr marL="285750" indent="-28575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200" b="1" dirty="0" smtClean="0">
                <a:solidFill>
                  <a:srgbClr val="326832"/>
                </a:solidFill>
              </a:rPr>
              <a:t>Музыкально-дидактическая игра «Цирковые собачки»</a:t>
            </a:r>
          </a:p>
          <a:p>
            <a:pPr marL="285750" indent="-28575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200" b="1" dirty="0" smtClean="0">
                <a:solidFill>
                  <a:srgbClr val="326832"/>
                </a:solidFill>
              </a:rPr>
              <a:t>Музыкально-дидактическая игра «Песенки ритмы»</a:t>
            </a:r>
          </a:p>
          <a:p>
            <a:pPr marL="285750" indent="-28575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200" b="1" dirty="0" smtClean="0">
                <a:solidFill>
                  <a:srgbClr val="326832"/>
                </a:solidFill>
              </a:rPr>
              <a:t>Музыкально-дидактическая игра «Музыкальные узоры»</a:t>
            </a:r>
          </a:p>
          <a:p>
            <a:pPr marL="285750" indent="-28575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7654" name="Рисунок 4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55975" y="3400425"/>
            <a:ext cx="2609850" cy="1530350"/>
          </a:xfrm>
          <a:prstGeom prst="rect">
            <a:avLst/>
          </a:prstGeom>
          <a:noFill/>
          <a:ln w="2857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27655" name="Объект 5"/>
          <p:cNvPicPr>
            <a:picLocks noGrp="1" noChangeAspect="1"/>
          </p:cNvPicPr>
          <p:nvPr>
            <p:ph idx="1"/>
          </p:nvPr>
        </p:nvPicPr>
        <p:blipFill>
          <a:blip r:embed="rId6" cstate="screen"/>
          <a:srcRect/>
          <a:stretch>
            <a:fillRect/>
          </a:stretch>
        </p:blipFill>
        <p:spPr>
          <a:xfrm>
            <a:off x="6040438" y="1801813"/>
            <a:ext cx="2713037" cy="1590675"/>
          </a:xfrm>
          <a:ln w="28575">
            <a:solidFill>
              <a:srgbClr val="CC3300"/>
            </a:solidFill>
          </a:ln>
        </p:spPr>
      </p:pic>
      <p:pic>
        <p:nvPicPr>
          <p:cNvPr id="27656" name="Рисунок 10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616200" y="5421313"/>
            <a:ext cx="3860800" cy="159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Рисунок 11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8296275" y="3749675"/>
            <a:ext cx="5207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2867</TotalTime>
  <Words>67</Words>
  <Application>Microsoft Office PowerPoint</Application>
  <PresentationFormat>Экран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Легкий дым</vt:lpstr>
      <vt:lpstr>Интерактивные музыкальные игры  на восприятие музыки</vt:lpstr>
      <vt:lpstr>Пение</vt:lpstr>
      <vt:lpstr>Интерактивные музыкальные игры  на развитие ритмического, звуковысотного слуха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1</cp:lastModifiedBy>
  <cp:revision>154</cp:revision>
  <dcterms:created xsi:type="dcterms:W3CDTF">2018-03-14T17:23:44Z</dcterms:created>
  <dcterms:modified xsi:type="dcterms:W3CDTF">2022-02-09T02:36:01Z</dcterms:modified>
</cp:coreProperties>
</file>