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124744"/>
            <a:ext cx="7772400" cy="374441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</a:rPr>
              <a:t>Вовлечение  родителей в совместную с ребенком деятельность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526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7896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r>
              <a:rPr lang="ru-RU" dirty="0"/>
              <a:t>ФГОС представляет собой совокупность обязательных требований к дошкольному образованию.</a:t>
            </a:r>
          </a:p>
          <a:p>
            <a:endParaRPr lang="ru-RU" dirty="0"/>
          </a:p>
          <a:p>
            <a:r>
              <a:rPr lang="ru-RU" dirty="0"/>
              <a:t>ФГОС ориентирует нас на то ,что родители –это непосредственные участники образовательного процесса (П3.2.5 5) вовлеченные в образовательный процесс посредством образовательных проектов совместно с семьей на основе выявления потребностей и поддержки образовательных инициатив семей.</a:t>
            </a:r>
          </a:p>
          <a:p>
            <a:endParaRPr lang="ru-RU" dirty="0"/>
          </a:p>
          <a:p>
            <a:r>
              <a:rPr lang="ru-RU" dirty="0"/>
              <a:t>ФГОС разработан на основе Конституции Российской Федерации и законодательства РФ и с учетом Конвенции ООН о правах ребенка</a:t>
            </a:r>
          </a:p>
          <a:p>
            <a:endParaRPr lang="ru-RU" dirty="0"/>
          </a:p>
          <a:p>
            <a:r>
              <a:rPr lang="ru-RU" dirty="0"/>
              <a:t>Задача детского сада по ФГОС «повернуться» лицом к семье, оказать ей педагогическую помощь, привлечь семью на свою сторону в плане единых подходов в воспитании ребёнка</a:t>
            </a:r>
          </a:p>
        </p:txBody>
      </p:sp>
    </p:spTree>
    <p:extLst>
      <p:ext uri="{BB962C8B-B14F-4D97-AF65-F5344CB8AC3E}">
        <p14:creationId xmlns:p14="http://schemas.microsoft.com/office/powerpoint/2010/main" val="2619823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052" y="476672"/>
            <a:ext cx="8183880" cy="5994992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 flipH="1">
            <a:off x="2771800" y="980728"/>
            <a:ext cx="3456384" cy="158417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PT Sans"/>
              </a:rPr>
              <a:t>Цели работы ДОУ с семьёй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3568" y="2708920"/>
            <a:ext cx="2376264" cy="273630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PT Sans"/>
              </a:rPr>
              <a:t>Создание условий для благоприятного климата взаимодействия с родителями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 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91880" y="2779204"/>
            <a:ext cx="2376264" cy="266429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PT Sans"/>
              </a:rPr>
              <a:t>Вовлечение семьи в единое образовательное пространство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 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28184" y="2779204"/>
            <a:ext cx="2304256" cy="266429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PT Sans"/>
              </a:rPr>
              <a:t>Установление партнёрских, доверительных отношений с родителями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5988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399904" cy="5904656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ru-RU" dirty="0"/>
              <a:t>Задачи взаимодействия ДОУ с родителями</a:t>
            </a:r>
          </a:p>
          <a:p>
            <a:endParaRPr lang="ru-RU" dirty="0"/>
          </a:p>
          <a:p>
            <a:r>
              <a:rPr lang="ru-RU" dirty="0"/>
              <a:t>1. Работать в тесном контакте с семьями воспитанников;</a:t>
            </a:r>
          </a:p>
          <a:p>
            <a:endParaRPr lang="ru-RU" dirty="0"/>
          </a:p>
          <a:p>
            <a:r>
              <a:rPr lang="ru-RU" dirty="0"/>
              <a:t>2. Воспитание уважения к детству и родительству;</a:t>
            </a:r>
          </a:p>
          <a:p>
            <a:endParaRPr lang="ru-RU" dirty="0"/>
          </a:p>
          <a:p>
            <a:r>
              <a:rPr lang="ru-RU" dirty="0"/>
              <a:t>3. Взаимодействие с родителями для изучения их семейной микросреды;</a:t>
            </a:r>
          </a:p>
          <a:p>
            <a:endParaRPr lang="ru-RU" dirty="0"/>
          </a:p>
          <a:p>
            <a:r>
              <a:rPr lang="ru-RU" dirty="0"/>
              <a:t>4. Повышение и содействие общей культуры семьи и психолого-педагогической компетентности родителей;</a:t>
            </a:r>
          </a:p>
          <a:p>
            <a:endParaRPr lang="ru-RU" dirty="0"/>
          </a:p>
          <a:p>
            <a:r>
              <a:rPr lang="ru-RU" dirty="0"/>
              <a:t>5. Оказание практической и теоретической помощи родителям воспитанников через трансляцию основ теоретических знаний и формирование умений и навыков практической работы с детьми;</a:t>
            </a:r>
          </a:p>
          <a:p>
            <a:endParaRPr lang="ru-RU" dirty="0"/>
          </a:p>
          <a:p>
            <a:r>
              <a:rPr lang="ru-RU" dirty="0"/>
              <a:t>6. Использование с родителями различных форм сотрудничества и совместного творчества, исходя из индивидуально-дифференцированного подхода к семьям.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497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3495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solidFill>
                  <a:srgbClr val="FF0000"/>
                </a:solidFill>
                <a:latin typeface="PT Sans"/>
              </a:rPr>
              <a:t>Традиционные формы взаимодействия родителей и детского </a:t>
            </a:r>
            <a:r>
              <a:rPr lang="ru-RU" sz="2400" dirty="0" smtClean="0">
                <a:solidFill>
                  <a:srgbClr val="FF0000"/>
                </a:solidFill>
                <a:latin typeface="PT Sans"/>
              </a:rPr>
              <a:t>сада</a:t>
            </a:r>
            <a:endParaRPr lang="ru-RU" sz="2400" dirty="0">
              <a:solidFill>
                <a:srgbClr val="FF0000"/>
              </a:solidFill>
              <a:latin typeface="PT Sans"/>
            </a:endParaRPr>
          </a:p>
          <a:p>
            <a:r>
              <a:rPr lang="ru-RU" sz="2400" dirty="0"/>
              <a:t>беседы</a:t>
            </a:r>
          </a:p>
          <a:p>
            <a:r>
              <a:rPr lang="ru-RU" sz="2400" dirty="0"/>
              <a:t>консультации</a:t>
            </a:r>
          </a:p>
          <a:p>
            <a:r>
              <a:rPr lang="ru-RU" sz="2400" dirty="0"/>
              <a:t>совместные праздники и развлечения</a:t>
            </a:r>
          </a:p>
          <a:p>
            <a:r>
              <a:rPr lang="ru-RU" sz="2400" dirty="0"/>
              <a:t>оформление родительских уголков</a:t>
            </a:r>
          </a:p>
          <a:p>
            <a:r>
              <a:rPr lang="ru-RU" sz="2400" dirty="0"/>
              <a:t>работа с родительским комитетом</a:t>
            </a:r>
          </a:p>
          <a:p>
            <a:r>
              <a:rPr lang="ru-RU" sz="2400" dirty="0"/>
              <a:t>выставки совместных работ</a:t>
            </a:r>
          </a:p>
          <a:p>
            <a:r>
              <a:rPr lang="ru-RU" sz="2400" dirty="0" smtClean="0"/>
              <a:t>офор</a:t>
            </a:r>
            <a:r>
              <a:rPr lang="ru-RU" sz="2400" dirty="0"/>
              <a:t>м</a:t>
            </a:r>
            <a:r>
              <a:rPr lang="ru-RU" sz="2400" dirty="0" smtClean="0"/>
              <a:t>ление </a:t>
            </a:r>
            <a:r>
              <a:rPr lang="ru-RU" sz="2400" dirty="0"/>
              <a:t>папок-передвижек</a:t>
            </a:r>
          </a:p>
          <a:p>
            <a:r>
              <a:rPr lang="ru-RU" sz="2400" dirty="0"/>
              <a:t>дни открытых дверей</a:t>
            </a:r>
          </a:p>
          <a:p>
            <a:pPr marL="0" indent="0">
              <a:buNone/>
            </a:pPr>
            <a:r>
              <a:rPr lang="ru-RU" sz="2400" dirty="0"/>
              <a:t/>
            </a:r>
            <a:br>
              <a:rPr lang="ru-RU" sz="2400" dirty="0"/>
            </a:b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822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3495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>
                <a:solidFill>
                  <a:srgbClr val="C00000"/>
                </a:solidFill>
                <a:latin typeface="PT Sans"/>
              </a:rPr>
              <a:t>Нетрадиционные формы взаимодействия родителей и детского </a:t>
            </a:r>
            <a:r>
              <a:rPr lang="ru-RU" sz="2000" dirty="0" smtClean="0">
                <a:solidFill>
                  <a:srgbClr val="C00000"/>
                </a:solidFill>
                <a:latin typeface="PT Sans"/>
              </a:rPr>
              <a:t>сада</a:t>
            </a:r>
          </a:p>
          <a:p>
            <a:pPr marL="0" indent="0" algn="ctr">
              <a:buNone/>
            </a:pPr>
            <a:endParaRPr lang="ru-RU" sz="2000" dirty="0" smtClean="0">
              <a:solidFill>
                <a:srgbClr val="C00000"/>
              </a:solidFill>
              <a:latin typeface="PT Sans"/>
            </a:endParaRPr>
          </a:p>
          <a:p>
            <a:r>
              <a:rPr lang="ru-RU" sz="2000" dirty="0"/>
              <a:t>сайт ДОУ и «В контакте»</a:t>
            </a:r>
          </a:p>
          <a:p>
            <a:r>
              <a:rPr lang="ru-RU" sz="2000" dirty="0"/>
              <a:t>группа «Пчёлки» в WhatsApp</a:t>
            </a:r>
          </a:p>
          <a:p>
            <a:r>
              <a:rPr lang="ru-RU" sz="2000" dirty="0"/>
              <a:t>дистанционное участие в конкурсах</a:t>
            </a:r>
          </a:p>
          <a:p>
            <a:r>
              <a:rPr lang="ru-RU" sz="2000" dirty="0"/>
              <a:t>фотовыставки</a:t>
            </a:r>
          </a:p>
          <a:p>
            <a:r>
              <a:rPr lang="ru-RU" sz="2000" dirty="0"/>
              <a:t>презентации</a:t>
            </a:r>
          </a:p>
          <a:p>
            <a:r>
              <a:rPr lang="ru-RU" sz="2000" dirty="0"/>
              <a:t>проведение акций</a:t>
            </a:r>
          </a:p>
          <a:p>
            <a:r>
              <a:rPr lang="ru-RU" sz="2000" dirty="0"/>
              <a:t>создание плакатов</a:t>
            </a:r>
          </a:p>
          <a:p>
            <a:r>
              <a:rPr lang="ru-RU" sz="2000" dirty="0"/>
              <a:t>брошюры</a:t>
            </a:r>
          </a:p>
          <a:p>
            <a:pPr algn="ctr"/>
            <a:endParaRPr lang="ru-RU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144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9093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r>
              <a:rPr lang="ru-RU" b="1" dirty="0">
                <a:solidFill>
                  <a:srgbClr val="000000"/>
                </a:solidFill>
                <a:latin typeface="PT Sans"/>
              </a:rPr>
              <a:t>Воспитательные функции семьи и ДОУ различны, но для всестороннего развития личности ребёнка необходимо их взаимодействие.</a:t>
            </a:r>
            <a:endParaRPr lang="ru-RU" dirty="0">
              <a:solidFill>
                <a:srgbClr val="000000"/>
              </a:solidFill>
              <a:latin typeface="PT Sans"/>
            </a:endParaRPr>
          </a:p>
          <a:p>
            <a:r>
              <a:rPr lang="ru-RU" b="1" dirty="0">
                <a:solidFill>
                  <a:srgbClr val="000000"/>
                </a:solidFill>
                <a:latin typeface="PT Sans"/>
              </a:rPr>
              <a:t>Важным условием преемственности является установление доверительного делового контакта между семьей и детским садом.</a:t>
            </a:r>
            <a:endParaRPr lang="ru-RU" dirty="0">
              <a:solidFill>
                <a:srgbClr val="000000"/>
              </a:solidFill>
              <a:latin typeface="PT Sans"/>
            </a:endParaRPr>
          </a:p>
          <a:p>
            <a:r>
              <a:rPr lang="ru-RU" b="1" dirty="0">
                <a:solidFill>
                  <a:srgbClr val="000000"/>
                </a:solidFill>
                <a:latin typeface="PT Sans"/>
              </a:rPr>
              <a:t>Использование разнообразных форм работы помогает родителям  из «зрителей» и «наблюдателей»,   становиться  активными  участниками  образовательного и воспитательного процесса их детей.</a:t>
            </a:r>
            <a:endParaRPr lang="ru-RU" dirty="0">
              <a:solidFill>
                <a:srgbClr val="000000"/>
              </a:solidFill>
              <a:latin typeface="PT San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0744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</TotalTime>
  <Words>310</Words>
  <Application>Microsoft Office PowerPoint</Application>
  <PresentationFormat>Экран (4:3)</PresentationFormat>
  <Paragraphs>53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Вовлечение  родителей в совместную с ребенком деятельность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Вовлечение  родителей в совместную с ребенком деятельность</dc:title>
  <dc:creator>Николай</dc:creator>
  <cp:lastModifiedBy>Николай</cp:lastModifiedBy>
  <cp:revision>2</cp:revision>
  <dcterms:created xsi:type="dcterms:W3CDTF">2022-01-23T09:29:44Z</dcterms:created>
  <dcterms:modified xsi:type="dcterms:W3CDTF">2022-01-23T10:00:36Z</dcterms:modified>
</cp:coreProperties>
</file>