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70AA8-5019-4447-A1A8-2A6B3A430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82BA8F-5088-4894-984F-F96016E59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8A3E8A-C4DA-41A7-A9D7-D26D29610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9F46A8-7AEE-4AF1-BE42-D8A7101E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6FC582-D5CB-48C4-B5D1-0848A37C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17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8A9EF-4D64-4033-AE1C-063E00578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0A12AD-67AD-4198-AB29-C4F021022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B95073-8CF2-4C5B-8BFB-A41638C6A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2934B5-4A8D-4276-A435-CE4EADD6E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B1548B-570A-4922-AC90-664DF650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4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4656BC-DD63-40D7-BB32-5D2D7D4CF8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A20C31-062C-4DE0-9B23-C176F9EAE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8DFECE-A91B-4810-94BF-507A26000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894F2C-C789-438A-91D5-FF3103B28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551E3B-B68C-47F0-A19A-03F49AAE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5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0B69D-1E0D-4378-8A58-A8577692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C41C29-A802-4C40-92F7-4A06E94A8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CBE516-34A6-406A-BF8C-6AFA78F3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E6AD94-31A8-4E0D-A0B0-C4F8D875C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C37868-6CB6-4021-BEB3-32787E4E5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75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C3500-6D90-488C-9BAF-FE7A58DEE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9E4AD8-E552-4405-8B1A-509673698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1CD20-DE88-4A2E-814E-0ED406FAE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3DBBBC-A2AD-43AD-9CE2-9B7F51569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C974F8-7B9B-4F30-A968-891B29996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2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B0334-F150-4B69-96C9-B95D92FBF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B63EFD-E94A-4D85-8EC1-ADEA9ADC59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A2FF47-8A81-46D3-8561-4729786A5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BA95A9-8D02-42CC-90F1-83B1E5165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BAFE72-CB9A-4C8C-A3E3-BC8EDFE5E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42E617-0AF2-480C-B71E-60A8F4C6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93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D15FD-3DE5-44B0-98C9-87B1E696B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D49F36-C196-4183-BC3A-F47208C63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44AEA6-4C28-4C16-8C08-4DB0E6FAC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A9EECF-2AEA-4235-9EE9-EB691DF56C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2D00A2-0B81-40C0-9789-18072329C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C7BB2A6-6709-4D57-81A7-3979D327B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F6DD35-E713-43D5-BC2D-64886DFC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49C7934-842E-4C17-BC58-5BA30EDF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79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D3A24-7171-4EEF-B1FF-215A6A96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BC1E802-613C-4A33-A44E-7F4131BDF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8873A6-5F1B-436F-BBB5-70A15F1CD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88B82F-3268-413F-8D40-6FF9068C7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0525BCD-4F0B-4720-9421-422FF45CE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D3A224B-5D23-4F51-AAD1-27F2A2544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8CF751-65A9-49A2-9842-8DD9884F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9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0DFB6-B55E-492D-AA72-154794A00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2DC7F4-19C4-492C-B675-16969E694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690D8E-1870-4C51-B628-24EBD6EF8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99AC35-3819-430C-9E63-25E509DD5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37E0BA-DD9D-4C6D-AED1-6E3A20B97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203B9C-FC1A-4FC3-8BFC-6C1C80258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7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F3219-BA44-45D3-99E5-BA5C58407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4DEE04-3422-4075-A76C-B3E6D97D89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9EE634-6F84-429C-B3DD-BCFA268D8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33D0DF-8F11-4A5A-AF19-2E5BB76A8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C51600-29B3-49A7-A765-CF1F60A6B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C71240-9C92-458A-B7C5-C9136620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50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D4254-ADA8-4D01-830A-253DCFF7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8AF8DA-3960-4E34-BFE6-07853A0E6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F5D3A9-7FD4-424D-9441-7EE01EFA90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76CBC-FCA5-42D2-AC89-B6FF243CC39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C36880-5E1A-4630-AD65-1A2F75334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F22D8C-9447-49C2-8D83-31AA682E0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EC918-82B2-47CB-904D-E645C833B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1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968255-29A4-4905-85CC-79DBD74E1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0" y="315157"/>
            <a:ext cx="4659087" cy="622768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094E6D-BCA8-4133-A229-38C6D305C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038" y="315156"/>
            <a:ext cx="4659087" cy="622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61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346E20-5F58-4297-993D-E1376A945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67" y="336118"/>
            <a:ext cx="4601777" cy="61357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D3F50B-FFDD-4C7F-A684-1A42C03811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661" y="336118"/>
            <a:ext cx="4601777" cy="613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64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023FB4-DF44-42AE-A00D-D33C0B72E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613" y="359542"/>
            <a:ext cx="4495362" cy="60088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A636BA-E36D-4C04-9587-0AA2BAC43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743" y="359544"/>
            <a:ext cx="4495361" cy="600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8671CB-C18F-4FD8-B888-A24459F5F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134" y="74350"/>
            <a:ext cx="8945732" cy="670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7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Иванова</dc:creator>
  <cp:lastModifiedBy>Юлия Иванова</cp:lastModifiedBy>
  <cp:revision>1</cp:revision>
  <dcterms:created xsi:type="dcterms:W3CDTF">2022-02-09T07:49:09Z</dcterms:created>
  <dcterms:modified xsi:type="dcterms:W3CDTF">2022-02-09T07:53:33Z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493496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