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74" r:id="rId3"/>
    <p:sldId id="306" r:id="rId4"/>
    <p:sldId id="276" r:id="rId5"/>
    <p:sldId id="278" r:id="rId6"/>
    <p:sldId id="302" r:id="rId7"/>
    <p:sldId id="304" r:id="rId8"/>
    <p:sldId id="305" r:id="rId9"/>
    <p:sldId id="30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1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F6EF12C-D70A-4C99-A227-925A821C1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75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1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797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85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8580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207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EE00-A544-4F2F-9E20-B31FDFE484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94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993D6-2019-492C-B4BD-DF8F71CB4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30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EB99-643C-4D13-B0E7-55737FACA9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07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B08CDCE-F1F8-434F-8BE3-475BF5B561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BCE2FCE-23D6-4794-972B-F413E20B04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2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7E71364-B831-4174-A524-92FAB9FCE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4E746-58B0-47AF-9294-8852FF3341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7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FCBB7-8194-4D21-A704-C198F626A7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80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735DB-5531-460A-BB48-66C8300D0F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55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05F58D9-3BAB-4F3D-9A9A-5A3830472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37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7A946D-A4D5-4E36-8F8B-E62F950AC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51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1700808"/>
            <a:ext cx="7406640" cy="134352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Мир занимательных задач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20072" y="4653136"/>
            <a:ext cx="3734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altLang="ru-RU" dirty="0" smtClean="0">
                <a:latin typeface="+mj-lt"/>
                <a:ea typeface="Segoe UI Black" panose="020B0A02040204020203" pitchFamily="34" charset="0"/>
              </a:rPr>
              <a:t>Подготовила: Романова </a:t>
            </a:r>
            <a:r>
              <a:rPr lang="ru-RU" altLang="ru-RU" dirty="0">
                <a:latin typeface="+mj-lt"/>
                <a:ea typeface="Segoe UI Black" panose="020B0A02040204020203" pitchFamily="34" charset="0"/>
              </a:rPr>
              <a:t>О.В.</a:t>
            </a:r>
          </a:p>
          <a:p>
            <a:pPr eaLnBrk="1" hangingPunct="1">
              <a:defRPr/>
            </a:pPr>
            <a:r>
              <a:rPr lang="ru-RU" altLang="ru-RU" dirty="0">
                <a:latin typeface="+mj-lt"/>
                <a:ea typeface="Segoe UI Black" panose="020B0A02040204020203" pitchFamily="34" charset="0"/>
              </a:rPr>
              <a:t>Специальность: 44.02.02</a:t>
            </a:r>
          </a:p>
          <a:p>
            <a:pPr eaLnBrk="1" hangingPunct="1">
              <a:defRPr/>
            </a:pPr>
            <a:r>
              <a:rPr lang="ru-RU" altLang="ru-RU" dirty="0">
                <a:latin typeface="+mj-lt"/>
                <a:ea typeface="Segoe UI Black" panose="020B0A02040204020203" pitchFamily="34" charset="0"/>
              </a:rPr>
              <a:t>«Преподавание в </a:t>
            </a:r>
          </a:p>
          <a:p>
            <a:pPr eaLnBrk="1" hangingPunct="1">
              <a:defRPr/>
            </a:pPr>
            <a:r>
              <a:rPr lang="ru-RU" altLang="ru-RU" dirty="0">
                <a:latin typeface="+mj-lt"/>
                <a:ea typeface="Segoe UI Black" panose="020B0A02040204020203" pitchFamily="34" charset="0"/>
              </a:rPr>
              <a:t>начальных классах»</a:t>
            </a:r>
          </a:p>
          <a:p>
            <a:pPr eaLnBrk="1" hangingPunct="1">
              <a:defRPr/>
            </a:pPr>
            <a:r>
              <a:rPr lang="ru-RU" altLang="ru-RU" dirty="0">
                <a:latin typeface="+mj-lt"/>
                <a:ea typeface="Segoe UI Black" panose="020B0A02040204020203" pitchFamily="34" charset="0"/>
              </a:rPr>
              <a:t>Группа: </a:t>
            </a:r>
            <a:r>
              <a:rPr lang="ru-RU" altLang="ru-RU" dirty="0" smtClean="0">
                <a:latin typeface="+mj-lt"/>
                <a:ea typeface="Segoe UI Black" panose="020B0A02040204020203" pitchFamily="34" charset="0"/>
              </a:rPr>
              <a:t>34 </a:t>
            </a:r>
            <a:r>
              <a:rPr lang="ru-RU" altLang="ru-RU" dirty="0">
                <a:latin typeface="+mj-lt"/>
                <a:ea typeface="Segoe UI Black" panose="020B0A02040204020203" pitchFamily="34" charset="0"/>
              </a:rPr>
              <a:t>н/з.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0784" y="6309320"/>
            <a:ext cx="2489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  <a:ea typeface="Segoe UI Black" panose="020B0A02040204020203" pitchFamily="34" charset="0"/>
              </a:rPr>
              <a:t>Екатеринбург 2020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97767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МИНИСТЕРСТВО ОБЩЕГО И ПРОФЕССИОНАЛЬНОГО ОБРАЗОВАНИЯ СВЕРДЛОВСКОЙ ОБЛАСТИ</a:t>
            </a:r>
          </a:p>
          <a:p>
            <a:pPr algn="ctr" eaLnBrk="1" hangingPunct="1"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Государственное </a:t>
            </a:r>
            <a:r>
              <a:rPr lang="ru-RU" alt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автономное</a:t>
            </a:r>
            <a:r>
              <a:rPr lang="ru-RU" alt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 </a:t>
            </a:r>
            <a:r>
              <a:rPr lang="ru-RU" alt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профессиональное образовательное учреждение Свердловской области</a:t>
            </a:r>
          </a:p>
          <a:p>
            <a:pPr algn="ctr" eaLnBrk="1" hangingPunct="1"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«Свердловский областной педагогический колледж»</a:t>
            </a:r>
          </a:p>
          <a:p>
            <a:pPr algn="ctr" eaLnBrk="1" hangingPunct="1"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Montserrat"/>
              </a:rPr>
              <a:t>Кафедра начального образования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6"/>
            <a:ext cx="3270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в </a:t>
            </a:r>
            <a:r>
              <a:rPr lang="ru-RU" sz="28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стихах:</a:t>
            </a:r>
            <a:endParaRPr lang="ru-RU" sz="28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1270" y="222460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Было книжек 25,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Да добавили к ним 5.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А потом 2 книжки взяли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 учащимся отдали.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Думать надо очень мало,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Отвечайте: «Сколько стало?»</a:t>
            </a:r>
            <a:endParaRPr lang="ru-RU" sz="20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91683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Поручил учитель Коле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Сосчитать лопаты в школе.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Он лопаты сосчитал,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Прибежал и так сказал: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«28, а из них 20 малых, 6 больших».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Точно Коля доложил?</a:t>
            </a:r>
            <a:endParaRPr lang="ru-RU" sz="2000" dirty="0"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Иль ошибку допустил? </a:t>
            </a:r>
            <a:endParaRPr lang="ru-RU" sz="20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03268" y="4581128"/>
            <a:ext cx="136447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28 книжек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4581128"/>
            <a:ext cx="119455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26 лопат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085184"/>
            <a:ext cx="2615643" cy="1565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6"/>
            <a:ext cx="3270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в </a:t>
            </a:r>
            <a:r>
              <a:rPr lang="ru-RU" sz="28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стихах:</a:t>
            </a:r>
            <a:endParaRPr lang="ru-RU" sz="28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41094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+mj-lt"/>
              </a:rPr>
              <a:t>Возле грядки две лопатки,</a:t>
            </a:r>
          </a:p>
          <a:p>
            <a:pPr algn="ctr"/>
            <a:r>
              <a:rPr lang="ru-RU" sz="2000" dirty="0">
                <a:latin typeface="+mj-lt"/>
              </a:rPr>
              <a:t>Возле кадки три лопатки.</a:t>
            </a:r>
          </a:p>
          <a:p>
            <a:pPr algn="ctr"/>
            <a:r>
              <a:rPr lang="ru-RU" sz="2000" dirty="0">
                <a:latin typeface="+mj-lt"/>
              </a:rPr>
              <a:t>Все лопатки сосчитать</a:t>
            </a:r>
          </a:p>
          <a:p>
            <a:pPr algn="ctr"/>
            <a:r>
              <a:rPr lang="ru-RU" sz="2000" dirty="0">
                <a:latin typeface="+mj-lt"/>
              </a:rPr>
              <a:t>Сколько будет? Ровно</a:t>
            </a:r>
            <a:r>
              <a:rPr lang="ru-RU" sz="2000" dirty="0" smtClean="0">
                <a:latin typeface="+mj-lt"/>
              </a:rPr>
              <a:t>…</a:t>
            </a:r>
            <a:endParaRPr lang="ru-RU" sz="20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54109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+mj-lt"/>
              </a:rPr>
              <a:t>Пять ворон на крышу сели,</a:t>
            </a:r>
          </a:p>
          <a:p>
            <a:pPr algn="ctr"/>
            <a:r>
              <a:rPr lang="ru-RU" sz="2000" dirty="0">
                <a:latin typeface="+mj-lt"/>
              </a:rPr>
              <a:t>Две ещё к ним прилетели.</a:t>
            </a:r>
          </a:p>
          <a:p>
            <a:pPr algn="ctr"/>
            <a:r>
              <a:rPr lang="ru-RU" sz="2000" dirty="0">
                <a:latin typeface="+mj-lt"/>
              </a:rPr>
              <a:t>Отвечайте быстро, смело.</a:t>
            </a:r>
          </a:p>
          <a:p>
            <a:pPr algn="ctr"/>
            <a:r>
              <a:rPr lang="ru-RU" sz="2000" dirty="0">
                <a:latin typeface="+mj-lt"/>
              </a:rPr>
              <a:t>Сколько всех их прилетело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23969" y="4443782"/>
            <a:ext cx="133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+mj-lt"/>
              </a:rPr>
              <a:t>5 лопаток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14421" y="4443782"/>
            <a:ext cx="1087157" cy="8576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</a:rPr>
              <a:t>7 ворон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591" y="5013176"/>
            <a:ext cx="2788389" cy="1660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217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07312"/>
            <a:ext cx="34563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Кошка вышила ковёр.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Посмотри какой узор: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Три большие клеточки,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В каждой по три веточки.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Села кошка на кровать.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Стала веточки считать,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Но никак не может.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Кто же ей поможет? </a:t>
            </a:r>
            <a:endParaRPr lang="ru-RU" sz="1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653136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Со двора 16 веток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Принесла коза для деток,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Положила на пол их,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Как делить на четверых?</a:t>
            </a:r>
            <a:endParaRPr lang="ru-RU" sz="1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853534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Сеть тяну, рыбу ловлю,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Попало немало: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Семь окуней, десять карасей,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Один </a:t>
            </a:r>
            <a:r>
              <a:rPr lang="ru-RU" sz="160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ершок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– и то в горшок.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Уху сварю, всех угощу.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рыб я сварю? </a:t>
            </a:r>
            <a:endParaRPr lang="ru-RU" sz="16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700616"/>
            <a:ext cx="3270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в стихах:</a:t>
            </a:r>
            <a:endParaRPr lang="ru-RU" sz="28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964" y="3750393"/>
            <a:ext cx="131959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9 веточек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74851" y="5840437"/>
            <a:ext cx="103425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ветки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53577" y="3576488"/>
            <a:ext cx="989373" cy="381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18 рыб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20052"/>
            <a:ext cx="2571750" cy="1809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87" y="4555834"/>
            <a:ext cx="2425154" cy="1871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6"/>
            <a:ext cx="3268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Весёлые </a:t>
            </a:r>
            <a:r>
              <a:rPr lang="ru-RU" sz="28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794" y="1915668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Росло 4 берёзы. На каждой берёзе по 4 большие ветки. На каждой большой ветке по 4 маленькие. На каждой маленькой ветке по 4 шишки. Сколько всего шишек? </a:t>
            </a:r>
            <a:endParaRPr lang="ru-RU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4653136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Шла старуха в Москву. Ей на встречу 3 старика. Сколько человек шло в Москву? </a:t>
            </a:r>
            <a:endParaRPr lang="ru-RU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2054167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Бежала тройка лошадей. Каждая лошадь пробежала 5 км. Какое расстояние пробежала тройка лошадей? </a:t>
            </a:r>
            <a:endParaRPr lang="ru-RU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3886875"/>
            <a:ext cx="126509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Ни одной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97089" y="5969329"/>
            <a:ext cx="805029" cy="381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50680" y="3710736"/>
            <a:ext cx="683200" cy="381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5 км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653136"/>
            <a:ext cx="2472195" cy="17396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18" y="4653136"/>
            <a:ext cx="2600459" cy="17396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6"/>
            <a:ext cx="3268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Весёлые </a:t>
            </a:r>
            <a:r>
              <a:rPr lang="ru-RU" sz="28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2048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Из будки торчат хвостики всех щенков. Сколько щенков в будке, если мы видим 6 хвостиков? </a:t>
            </a: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204864"/>
            <a:ext cx="3510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Из-за куста торчат 8 ушек. Там спрятались зайчики. Сколько зайчиков?</a:t>
            </a:r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3971" y="4509120"/>
            <a:ext cx="4401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аквариуме 6 рыбок. Сколько нужно купить ещё аквариумов, чтобы в каждом было по 2 рыбки? </a:t>
            </a:r>
            <a:endParaRPr lang="ru-RU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31032" y="3407775"/>
            <a:ext cx="1282723" cy="381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6 щенков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34803" y="3377985"/>
            <a:ext cx="1314784" cy="381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зайчика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4166" y="5661248"/>
            <a:ext cx="186071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аквариума</a:t>
            </a: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079" y="4186002"/>
            <a:ext cx="1743080" cy="2492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2" y="4699166"/>
            <a:ext cx="2144066" cy="168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2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692696"/>
            <a:ext cx="3268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Весёлые </a:t>
            </a:r>
            <a:r>
              <a:rPr lang="ru-RU" sz="2800" b="1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8269" y="1884361"/>
            <a:ext cx="4085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</a:rPr>
              <a:t>Волк пригласил на свой День рождения трёх поросят, семь козлят и Красную Шапочку. Сколько аппетитных гостей пригласил Волк на свой День рождения?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42136" y="1915463"/>
            <a:ext cx="35101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</a:rPr>
              <a:t>На столе стояли три стакана с вишней. Костя съел один стакан вишни, поставив пустой стакан на стол. Сколько стаканов осталось?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24667" y="4725144"/>
            <a:ext cx="3510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</a:rPr>
              <a:t>Трое смотрели мультфильм 15 минут. Сколько времени смотрел каждый?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921156"/>
            <a:ext cx="1305165" cy="8283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</a:rPr>
              <a:t>11 гостей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10490" y="3908966"/>
            <a:ext cx="1367682" cy="8283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</a:rPr>
              <a:t>3 стакана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17455" y="5810440"/>
            <a:ext cx="1324559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+mj-lt"/>
              </a:rPr>
              <a:t>15 минут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725144"/>
            <a:ext cx="2065946" cy="17953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75" y="4674018"/>
            <a:ext cx="1897578" cy="1897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194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7251" y="764704"/>
            <a:ext cx="5187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Подведем итог нашего занятия:</a:t>
            </a:r>
            <a:endParaRPr lang="ru-RU" sz="24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3488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latin typeface="+mj-lt"/>
                <a:ea typeface="Times New Roman" panose="02020603050405020304" pitchFamily="18" charset="0"/>
              </a:rPr>
              <a:t>Вот закончилась игра,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latin typeface="+mj-lt"/>
                <a:ea typeface="Times New Roman" panose="02020603050405020304" pitchFamily="18" charset="0"/>
              </a:rPr>
              <a:t>Результат узнать пора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latin typeface="+mj-lt"/>
                <a:ea typeface="Times New Roman" panose="02020603050405020304" pitchFamily="18" charset="0"/>
              </a:rPr>
              <a:t>Кто же лучше всех трудился,</a:t>
            </a:r>
          </a:p>
          <a:p>
            <a:pPr algn="ctr"/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математической игре отличился?</a:t>
            </a:r>
            <a:endParaRPr lang="ru-RU" sz="2400" dirty="0"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653136"/>
            <a:ext cx="5431532" cy="1749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31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70080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</a:rPr>
              <a:t>Спасибо за внимание!</a:t>
            </a:r>
            <a:endParaRPr lang="ru-RU" sz="3600" b="1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36912"/>
            <a:ext cx="3485381" cy="373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74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691</TotalTime>
  <Words>497</Words>
  <Application>Microsoft Office PowerPoint</Application>
  <PresentationFormat>Экран (4:3)</PresentationFormat>
  <Paragraphs>87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Century Gothic</vt:lpstr>
      <vt:lpstr>Montserrat</vt:lpstr>
      <vt:lpstr>Segoe UI Black</vt:lpstr>
      <vt:lpstr>Times New Roman</vt:lpstr>
      <vt:lpstr>Verdana</vt:lpstr>
      <vt:lpstr>Wingdings 3</vt:lpstr>
      <vt:lpstr>Легкий дым</vt:lpstr>
      <vt:lpstr>Мир занимательных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Важнейшие тенденции развития человеческой цивилизации  в XX-начале XXI вв.</dc:title>
  <dc:creator>Admin</dc:creator>
  <cp:lastModifiedBy>МАКС</cp:lastModifiedBy>
  <cp:revision>85</cp:revision>
  <dcterms:created xsi:type="dcterms:W3CDTF">2012-11-28T04:33:23Z</dcterms:created>
  <dcterms:modified xsi:type="dcterms:W3CDTF">2020-12-16T18:47:59Z</dcterms:modified>
</cp:coreProperties>
</file>