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7" r:id="rId3"/>
    <p:sldId id="260" r:id="rId4"/>
    <p:sldId id="261" r:id="rId5"/>
    <p:sldId id="257" r:id="rId6"/>
    <p:sldId id="258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5DEB14-3816-4675-9786-286F05DBA4C3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DE9DB9-9094-44AD-AD40-0DCEC419963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1937857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Проект :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«Секреты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бумажного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листа»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1607" y="5805264"/>
            <a:ext cx="3591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Воспитатель  МБДОУ № 83 г. </a:t>
            </a:r>
            <a:r>
              <a:rPr lang="ru-RU" sz="1400" smtClean="0"/>
              <a:t>Красноярск</a:t>
            </a:r>
          </a:p>
          <a:p>
            <a:pPr algn="ctr"/>
            <a:r>
              <a:rPr lang="ru-RU" sz="1400" smtClean="0"/>
              <a:t>Турупенко</a:t>
            </a:r>
            <a:r>
              <a:rPr lang="ru-RU" sz="1400" dirty="0" smtClean="0"/>
              <a:t> </a:t>
            </a:r>
            <a:r>
              <a:rPr lang="ru-RU" sz="1400" dirty="0" smtClean="0"/>
              <a:t>З.А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904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9197" y="404664"/>
            <a:ext cx="7069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Теперь мы знаем правило одно: мусора нет-есть вторсырье!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apf.attachmail.ru/cgi-bin/readmsg?id=16444048150712483619;0;3&amp;exif=1&amp;full=1&amp;x-email=turupenko_zoya%40mail.ru&amp;rid=19208057669468665402173982335162514650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87" y="1265955"/>
            <a:ext cx="1656184" cy="2887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pf.attachmail.ru/cgi-bin/readmsg?id=16444048150712483619;0;2&amp;exif=1&amp;full=1&amp;x-email=turupenko_zoya%40mail.ru&amp;rid=35116448636485539994136855273147256363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65955"/>
            <a:ext cx="1656184" cy="2887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pf.attachmail.ru/cgi-bin/readmsg?id=16444048150712483619;0;4&amp;exif=1&amp;full=1&amp;x-email=turupenko_zoya%40mail.ru&amp;rid=476374606238704976153587247626548923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1624330" cy="28879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9387" y="4365104"/>
            <a:ext cx="9124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Обрезки бумаги и другую использованную бумагу мы теперь не выбрасываем.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Мы знаем  , что ее можно сдать в переработку.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0468" y="5370635"/>
            <a:ext cx="8226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Осталось научиться делать свою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бумагу и мы обязательно научимся!!!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6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07804" y="1196752"/>
            <a:ext cx="3203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В каждом маленьком ребенке 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И мальчишке и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девчонке</a:t>
            </a:r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Есть по двести грамм вопросов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«Что?», «зачем?» и «почему?»! 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Надо всё ему измерить,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И на опыте проверить.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Пересыпать и понюхать,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Чтоб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ответить «потому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»!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4371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1628800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Вид проекта: </a:t>
            </a:r>
            <a:r>
              <a:rPr lang="ru-RU" dirty="0" smtClean="0"/>
              <a:t>познавательно – </a:t>
            </a:r>
            <a:r>
              <a:rPr lang="ru-RU" dirty="0"/>
              <a:t>исследовательский, групповой.</a:t>
            </a:r>
          </a:p>
          <a:p>
            <a:pPr>
              <a:lnSpc>
                <a:spcPct val="150000"/>
              </a:lnSpc>
            </a:pPr>
            <a:r>
              <a:rPr lang="ru-RU" dirty="0"/>
              <a:t>Продолжительность</a:t>
            </a:r>
            <a:r>
              <a:rPr lang="ru-RU" dirty="0" smtClean="0"/>
              <a:t>:</a:t>
            </a:r>
            <a:r>
              <a:rPr lang="ru-RU" dirty="0"/>
              <a:t> кратковременный, </a:t>
            </a:r>
            <a:r>
              <a:rPr lang="ru-RU" dirty="0" smtClean="0"/>
              <a:t>1 неделя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dirty="0" smtClean="0"/>
              <a:t>Участники проекта :</a:t>
            </a:r>
            <a:r>
              <a:rPr lang="ru-RU" dirty="0"/>
              <a:t>  дети, воспитатели, родители старшей группы </a:t>
            </a:r>
            <a:r>
              <a:rPr lang="ru-RU" dirty="0" smtClean="0"/>
              <a:t>«</a:t>
            </a:r>
            <a:r>
              <a:rPr lang="ru-RU" dirty="0" err="1" smtClean="0"/>
              <a:t>Жирафики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933056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Взяли мы листок бумаги</a:t>
            </a:r>
          </a:p>
          <a:p>
            <a:pPr algn="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С виду , вроде бы простой:</a:t>
            </a:r>
          </a:p>
          <a:p>
            <a:pPr algn="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Очень нежный, белый, гладкий,</a:t>
            </a:r>
          </a:p>
          <a:p>
            <a:pPr algn="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Только подожди, постой…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48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076" y="764704"/>
            <a:ext cx="864096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	Цель </a:t>
            </a:r>
            <a:r>
              <a:rPr lang="ru-RU" dirty="0"/>
              <a:t>: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Формирование ответственного отношения к природным богатствам Красноярского края посредством « погружения»  в реальные практические ситуации.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	Задачи </a:t>
            </a:r>
            <a:r>
              <a:rPr lang="ru-RU" dirty="0" smtClean="0"/>
              <a:t>:</a:t>
            </a:r>
          </a:p>
          <a:p>
            <a:pPr fontAlgn="base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FlexySans"/>
              </a:rPr>
              <a:t>1. Формировать представления об </a:t>
            </a:r>
            <a:r>
              <a:rPr lang="ru-RU" dirty="0">
                <a:solidFill>
                  <a:srgbClr val="000000"/>
                </a:solidFill>
                <a:latin typeface="FlexySans"/>
              </a:rPr>
              <a:t>истории создания бумаги, ее назначении, изготовлении и использовании, способе самостоятельного изготовления бумаги</a:t>
            </a:r>
          </a:p>
          <a:p>
            <a:pPr fontAlgn="base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FlexySans"/>
              </a:rPr>
              <a:t>2.  </a:t>
            </a:r>
            <a:r>
              <a:rPr lang="ru-RU" dirty="0" smtClean="0">
                <a:solidFill>
                  <a:srgbClr val="000000"/>
                </a:solidFill>
                <a:latin typeface="FlexySans"/>
              </a:rPr>
              <a:t>Уточнять </a:t>
            </a:r>
            <a:r>
              <a:rPr lang="ru-RU" dirty="0">
                <a:solidFill>
                  <a:srgbClr val="000000"/>
                </a:solidFill>
                <a:latin typeface="FlexySans"/>
              </a:rPr>
              <a:t>и расширять представления детей о бумаге, разных ее видах, качествах и свойствах.</a:t>
            </a:r>
          </a:p>
          <a:p>
            <a:pPr fontAlgn="base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FlexySans"/>
              </a:rPr>
              <a:t>3.  </a:t>
            </a:r>
            <a:r>
              <a:rPr lang="ru-RU" dirty="0" smtClean="0">
                <a:solidFill>
                  <a:srgbClr val="000000"/>
                </a:solidFill>
                <a:latin typeface="FlexySans"/>
              </a:rPr>
              <a:t> </a:t>
            </a:r>
            <a:r>
              <a:rPr lang="ru-RU" dirty="0">
                <a:solidFill>
                  <a:srgbClr val="000000"/>
                </a:solidFill>
                <a:latin typeface="FlexySans"/>
              </a:rPr>
              <a:t>Развивать элементарные исследовательские способности, познавательный </a:t>
            </a:r>
            <a:r>
              <a:rPr lang="ru-RU" dirty="0" smtClean="0">
                <a:solidFill>
                  <a:srgbClr val="000000"/>
                </a:solidFill>
                <a:latin typeface="FlexySans"/>
              </a:rPr>
              <a:t>интерес.</a:t>
            </a:r>
            <a:endParaRPr lang="ru-RU" dirty="0" smtClean="0">
              <a:solidFill>
                <a:srgbClr val="000000"/>
              </a:solidFill>
              <a:latin typeface="FlexySans"/>
            </a:endParaRPr>
          </a:p>
          <a:p>
            <a:pPr fontAlgn="base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FlexySans"/>
              </a:rPr>
              <a:t>4. </a:t>
            </a:r>
            <a:r>
              <a:rPr lang="ru-RU" dirty="0"/>
              <a:t> </a:t>
            </a:r>
            <a:r>
              <a:rPr lang="ru-RU" dirty="0" smtClean="0"/>
              <a:t>Воспитывать </a:t>
            </a:r>
            <a:r>
              <a:rPr lang="ru-RU" dirty="0"/>
              <a:t>бережное отношение к лесному богатству. 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FlexySans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FlexySans"/>
            </a:endParaRPr>
          </a:p>
        </p:txBody>
      </p:sp>
    </p:spTree>
    <p:extLst>
      <p:ext uri="{BB962C8B-B14F-4D97-AF65-F5344CB8AC3E}">
        <p14:creationId xmlns:p14="http://schemas.microsoft.com/office/powerpoint/2010/main" val="24876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3175" y="69269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Вхождение в проект :</a:t>
            </a:r>
          </a:p>
          <a:p>
            <a:r>
              <a:rPr lang="ru-RU" sz="1600" dirty="0" smtClean="0"/>
              <a:t>	Утром дети обнаружили, что  </a:t>
            </a:r>
            <a:r>
              <a:rPr lang="ru-RU" sz="1600" dirty="0"/>
              <a:t>такая привычная бумага </a:t>
            </a:r>
            <a:r>
              <a:rPr lang="ru-RU" sz="1600" dirty="0" smtClean="0"/>
              <a:t>исчезла, </a:t>
            </a:r>
            <a:r>
              <a:rPr lang="ru-RU" sz="1600" dirty="0"/>
              <a:t>не осталось ни одного листочка бумаги. </a:t>
            </a:r>
            <a:endParaRPr lang="ru-RU" sz="1600" dirty="0" smtClean="0"/>
          </a:p>
          <a:p>
            <a:r>
              <a:rPr lang="ru-RU" sz="1600" dirty="0" smtClean="0"/>
              <a:t>	Возник вопрос :«На </a:t>
            </a:r>
            <a:r>
              <a:rPr lang="ru-RU" sz="1600" dirty="0"/>
              <a:t>чем рисовать?», «Где взять бумагу</a:t>
            </a:r>
            <a:r>
              <a:rPr lang="ru-RU" sz="1600" dirty="0" smtClean="0"/>
              <a:t>?» Эти </a:t>
            </a:r>
            <a:r>
              <a:rPr lang="ru-RU" sz="1600" dirty="0"/>
              <a:t>вопросы остались без </a:t>
            </a:r>
            <a:r>
              <a:rPr lang="ru-RU" sz="1600" dirty="0" smtClean="0"/>
              <a:t>ответа. </a:t>
            </a:r>
          </a:p>
          <a:p>
            <a:endParaRPr lang="ru-RU" sz="14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511530"/>
              </p:ext>
            </p:extLst>
          </p:nvPr>
        </p:nvGraphicFramePr>
        <p:xfrm>
          <a:off x="899592" y="2420888"/>
          <a:ext cx="7056784" cy="398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416"/>
                <a:gridCol w="3312368"/>
              </a:tblGrid>
              <a:tr h="7174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Что мы знаем: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237" marR="6823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Что хотим узнать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237" marR="68237" marT="0" marB="0"/>
                </a:tc>
              </a:tr>
              <a:tr h="32627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Из </a:t>
                      </a:r>
                      <a:r>
                        <a:rPr lang="ru-RU" sz="1400" kern="1200" dirty="0">
                          <a:effectLst/>
                        </a:rPr>
                        <a:t>бумаги делают всякие поделки –Вика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На ней можно рисовать -Лена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Мокнет вводе – Леша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Делают книги, коробочки -Максим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Из бумаги вырезают разных животных- Алиса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Она бывает цветная –Артем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Открытки тоже из бумаги –Яна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У меня на день рождении была даже бумажная </a:t>
                      </a:r>
                      <a:r>
                        <a:rPr lang="ru-RU" sz="1400" kern="1200" dirty="0" smtClean="0">
                          <a:effectLst/>
                        </a:rPr>
                        <a:t>посуда- Мирослава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Покупают в магазине или на озон -Катя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237" marR="6823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Как </a:t>
                      </a:r>
                      <a:r>
                        <a:rPr lang="ru-RU" sz="1400" kern="1200" dirty="0">
                          <a:effectLst/>
                        </a:rPr>
                        <a:t>делают бумагу - Лена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Куда девают использованную бумагу -Алена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Можно ли самим сделать бумагу-Мирослава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На чем еще можно рисовать - Соня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237" marR="682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8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cloclo-stock4.datacloudmail.ru/stock/view/jHDyfLPB3u1s5cUb4xShyDvqjWdVzQzfUDydpFytnZSn8dfFuov1ka313kjKxFEZMDtiq5nVxtfb/164412916236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056" y="4256799"/>
            <a:ext cx="2461096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5004048" y="5946265"/>
            <a:ext cx="25005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Легко режется , но более </a:t>
            </a:r>
          </a:p>
          <a:p>
            <a:pPr algn="ctr"/>
            <a:r>
              <a:rPr lang="ru-RU" sz="1400" b="1" dirty="0" smtClean="0"/>
              <a:t>плотную бумагу тяжелее разрезать</a:t>
            </a:r>
            <a:endParaRPr lang="ru-RU" sz="1400" b="1" dirty="0"/>
          </a:p>
        </p:txBody>
      </p:sp>
      <p:pic>
        <p:nvPicPr>
          <p:cNvPr id="15" name="Рисунок 14" descr="https://apf.attachmail.ru/cgi-bin/readmsg?id=16441311281668200803;0;1&amp;exif=1&amp;full=1&amp;x-email=turupenko_zoya%40mail.ru&amp;rid=165398639910179679002297998908211383266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204" y="4256799"/>
            <a:ext cx="2304256" cy="1652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apf.attachmail.ru/cgi-bin/readmsg?id=16441304930138510245;0;1&amp;exif=1&amp;full=1&amp;x-email=turupenko_zoya%40mail.ru&amp;rid=97239283560780736372050660667436719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7" y="4300665"/>
            <a:ext cx="2658110" cy="163181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683492" y="6023396"/>
            <a:ext cx="16201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Есть бумага, которая клеится сама, без клея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" name="Рисунок 17" descr="https://apf.attachmail.ru/cgi-bin/readmsg?id=16441314820101368063;0;1&amp;exif=1&amp;full=1&amp;x-email=turupenko_zoya%40mail.ru&amp;rid=203650655776916831829251002169696565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13009"/>
            <a:ext cx="2306523" cy="163181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6625361" y="1937857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Бывает гладкой и шершавой</a:t>
            </a:r>
            <a:endParaRPr lang="ru-RU" sz="1400" b="1" dirty="0"/>
          </a:p>
        </p:txBody>
      </p:sp>
      <p:pic>
        <p:nvPicPr>
          <p:cNvPr id="21" name="Рисунок 20" descr="https://apf.attachmail.ru/cgi-bin/readmsg?id=16441320591731746768;0;1&amp;exif=1&amp;full=1&amp;x-email=turupenko_zoya%40mail.ru&amp;rid=209936974432735306313049863866263101879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43" y="213009"/>
            <a:ext cx="2827774" cy="163181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рямоугольник 22"/>
          <p:cNvSpPr/>
          <p:nvPr/>
        </p:nvSpPr>
        <p:spPr>
          <a:xfrm>
            <a:off x="477064" y="1952707"/>
            <a:ext cx="23455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Не каждая бумага пригодна для рисования</a:t>
            </a:r>
            <a:endParaRPr lang="ru-RU" sz="1400" b="1" dirty="0"/>
          </a:p>
        </p:txBody>
      </p:sp>
      <p:pic>
        <p:nvPicPr>
          <p:cNvPr id="24" name="Рисунок 23" descr="https://apf.attachmail.ru/cgi-bin/readmsg?id=16441320210136109553;0;1&amp;exif=1&amp;full=1&amp;x-email=turupenko_zoya%40mail.ru&amp;rid=161973532816778149192086749201252239916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267" y="193080"/>
            <a:ext cx="2789913" cy="1651744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Прямоугольник 25"/>
          <p:cNvSpPr/>
          <p:nvPr/>
        </p:nvSpPr>
        <p:spPr>
          <a:xfrm>
            <a:off x="3738594" y="1937857"/>
            <a:ext cx="23455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Но есть « волшебная»-копировальная</a:t>
            </a:r>
            <a:endParaRPr lang="ru-RU" sz="1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68781" y="2580572"/>
            <a:ext cx="4572000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Это всё – эксперименты –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Интересные моменты!</a:t>
            </a:r>
          </a:p>
          <a:p>
            <a:pPr lvl="0" algn="ctr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</a:rPr>
              <a:t>Всё, всё, всё хотим узнать!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А потом вам рассказать!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2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pf.attachmail.ru/cgi-bin/readmsg?id=16441314972118128813;0;1&amp;exif=1&amp;full=1&amp;x-email=turupenko_zoya%40mail.ru&amp;rid=13699428433139875240367363559323767292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600400" cy="2472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loclo-stock6.datacloudmail.ru/stock/view/jHDyfLPB3u1s5cUb4xShyDvqjWf6QUu2eznGsdg82DHjcw4SXh6f3aBZm9VjvwKRPgdLeWf66MWU/16441291624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096344" cy="247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134350" y="2958147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П</a:t>
            </a:r>
            <a:r>
              <a:rPr lang="ru-RU" sz="1400" b="1" dirty="0" smtClean="0"/>
              <a:t>ри смятии</a:t>
            </a:r>
            <a:r>
              <a:rPr lang="ru-RU" sz="1400" b="1" dirty="0"/>
              <a:t>, трении – </a:t>
            </a:r>
            <a:r>
              <a:rPr lang="ru-RU" sz="1400" b="1" dirty="0" smtClean="0"/>
              <a:t>издаёт </a:t>
            </a:r>
            <a:r>
              <a:rPr lang="ru-RU" sz="1400" b="1" dirty="0"/>
              <a:t>звуки</a:t>
            </a:r>
            <a:r>
              <a:rPr lang="ru-RU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958147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Впитывает масло.</a:t>
            </a:r>
            <a:endParaRPr lang="ru-RU" sz="1400" b="1" dirty="0"/>
          </a:p>
        </p:txBody>
      </p:sp>
      <p:pic>
        <p:nvPicPr>
          <p:cNvPr id="12" name="Рисунок 11" descr="https://apf.attachmail.ru/cgi-bin/readmsg?id=16441322791626096972;0;1&amp;exif=1&amp;full=1&amp;x-email=turupenko_zoya%40mail.ru&amp;rid=158375076010406072461260208896325126384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530" y="3573015"/>
            <a:ext cx="3762934" cy="2360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apf.attachmail.ru/cgi-bin/readmsg?id=16441311230845813904;0;1&amp;exif=1&amp;full=1&amp;x-email=turupenko_zoya%40mail.ru&amp;rid=12477501902989769322362139217223755610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12144"/>
            <a:ext cx="3672408" cy="242141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827584" y="6021288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Имеет запах</a:t>
            </a:r>
            <a:endParaRPr lang="ru-RU" sz="1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48572" y="601451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/>
              <a:t>Бумага </a:t>
            </a:r>
            <a:r>
              <a:rPr lang="ru-RU" sz="1400" b="1" dirty="0"/>
              <a:t>боится воды</a:t>
            </a:r>
            <a:r>
              <a:rPr lang="ru-RU" sz="1400" b="1" dirty="0" smtClean="0"/>
              <a:t>.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/>
              <a:t>Все бумажные изделия при встрече с водой – </a:t>
            </a:r>
            <a:r>
              <a:rPr lang="ru-RU" sz="1400" b="1" dirty="0" smtClean="0"/>
              <a:t>портятся</a:t>
            </a:r>
            <a:r>
              <a:rPr lang="ru-RU" sz="1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639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pf.attachmail.ru/cgi-bin/readmsg?id=16444046991932197935;0;2&amp;exif=1&amp;full=1&amp;x-email=turupenko_zoya%40mail.ru&amp;rid=861145415397373942332192147351750104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10" y="548680"/>
            <a:ext cx="2520280" cy="156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pf.attachmail.ru/cgi-bin/readmsg?id=16444046991932197935;0;3&amp;exif=1&amp;full=1&amp;x-email=turupenko_zoya%40mail.ru&amp;rid=14493675383538718730199517952534607494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3" y="2821683"/>
            <a:ext cx="2571860" cy="1462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pf.attachmail.ru/cgi-bin/readmsg?id=16444047500907662227;0;1&amp;exif=1&amp;full=1&amp;x-email=turupenko_zoya%40mail.ru&amp;rid=836556049795426942247968409026069674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108" y="4966607"/>
            <a:ext cx="2784475" cy="1565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pf.attachmail.ru/cgi-bin/readmsg?id=16444047500907662227;0;2&amp;exif=1&amp;full=1&amp;x-email=turupenko_zoya%40mail.ru&amp;rid=145961392174355778180725824354684230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48681"/>
            <a:ext cx="2681584" cy="156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pf.attachmail.ru/cgi-bin/readmsg?id=16444047500907662227;0;4&amp;exif=1&amp;full=1&amp;x-email=turupenko_zoya%40mail.ru&amp;rid=18296557624250117016381931045339804903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107" y="2718053"/>
            <a:ext cx="2744905" cy="1565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pf.attachmail.ru/cgi-bin/readmsg?id=16444047500907662227;0;5&amp;exif=1&amp;full=1&amp;x-email=turupenko_zoya%40mail.ru&amp;rid=17220930444014613456249359510758508207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857" y="548680"/>
            <a:ext cx="2515271" cy="1562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pf.attachmail.ru/cgi-bin/readmsg?id=16444046991932197935;0;1&amp;exif=1&amp;full=1&amp;x-email=turupenko_zoya%40mail.ru&amp;rid=185506910520171320962564974377344356979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13175"/>
            <a:ext cx="2736304" cy="1493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pf.attachmail.ru/cgi-bin/readmsg?id=16444056932085914057;0;1&amp;exif=1&amp;full=1&amp;x-email=turupenko_zoya%40mail.ru&amp;rid=48025823442485353162892178113235323636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15128"/>
            <a:ext cx="2438253" cy="161678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3037178" y="3067478"/>
            <a:ext cx="3132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Познакомились с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историей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возникновения бумаги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14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3992" y="46531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Лесорубы дерево срубили,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На станке на части разделили,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А потом на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щепки порубили,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И в растворе долго их варили.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А потом всю жидкость отжимают,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Валиком утюжат, сушат, гладят.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Так выходит чистый лист бумаги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Для журнала, книги и тетради.</a:t>
            </a:r>
          </a:p>
        </p:txBody>
      </p:sp>
      <p:pic>
        <p:nvPicPr>
          <p:cNvPr id="5" name="Рисунок 4" descr="https://apf.attachmail.ru/cgi-bin/readmsg?id=16443269180815299712;0;1&amp;exif=1&amp;full=1&amp;x-email=turupenko_zoya%40mail.ru&amp;rid=4058307692463808183495937826382494557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5760640" cy="35464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975372" y="373306"/>
            <a:ext cx="4756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Познакомились с производством бумаги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59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1598" y="544522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bg2">
                    <a:lumMod val="50000"/>
                  </a:schemeClr>
                </a:solidFill>
              </a:rPr>
              <a:t>С бумагой яркой , необычной </a:t>
            </a:r>
          </a:p>
          <a:p>
            <a:pPr algn="ctr"/>
            <a:r>
              <a:rPr lang="ru-RU" sz="1400" b="1" dirty="0">
                <a:solidFill>
                  <a:schemeClr val="bg2">
                    <a:lumMod val="50000"/>
                  </a:schemeClr>
                </a:solidFill>
              </a:rPr>
              <a:t>Нам было некогда скучать.</a:t>
            </a:r>
          </a:p>
          <a:p>
            <a:pPr algn="ctr"/>
            <a:r>
              <a:rPr lang="ru-RU" sz="1400" b="1" dirty="0">
                <a:solidFill>
                  <a:schemeClr val="bg2">
                    <a:lumMod val="50000"/>
                  </a:schemeClr>
                </a:solidFill>
              </a:rPr>
              <a:t>Поделки очень интересны.</a:t>
            </a:r>
          </a:p>
          <a:p>
            <a:pPr algn="ctr"/>
            <a:r>
              <a:rPr lang="ru-RU" sz="1400" b="1" dirty="0">
                <a:solidFill>
                  <a:schemeClr val="bg2">
                    <a:lumMod val="50000"/>
                  </a:schemeClr>
                </a:solidFill>
              </a:rPr>
              <a:t>Мы Вам хотим их показать</a:t>
            </a:r>
            <a:endParaRPr lang="ru-RU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apf.attachmail.ru/cgi-bin/readmsg?id=16442374091527271957;0;1&amp;exif=1&amp;full=1&amp;x-email=turupenko_zoya%40mail.ru&amp;rid=15656709112775995029169644840388633905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0648"/>
            <a:ext cx="1668145" cy="271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pf.attachmail.ru/cgi-bin/readmsg?id=16442378991938514166;0;1&amp;exif=1&amp;full=1&amp;x-email=turupenko_zoya%40mail.ru&amp;rid=13513504842649843694003766688319522043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3553">
            <a:off x="7025422" y="3771097"/>
            <a:ext cx="1506202" cy="2704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pf.attachmail.ru/cgi-bin/readmsg?id=16442373851237113555;0;1&amp;exif=1&amp;full=1&amp;x-email=turupenko_zoya%40mail.ru&amp;rid=103154571430000008684074193828132449766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0793">
            <a:off x="484703" y="3717008"/>
            <a:ext cx="1504950" cy="271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pf.attachmail.ru/cgi-bin/readmsg?id=16442378920515342611;0;1&amp;exif=1&amp;full=1&amp;x-email=turupenko_zoya%40mail.ru&amp;rid=143043097718608326264214121186104059828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4625">
            <a:off x="760393" y="434589"/>
            <a:ext cx="1640139" cy="2459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pf.attachmail.ru/cgi-bin/readmsg?id=16442378500258637603;0;1&amp;exif=1&amp;full=1&amp;x-email=turupenko_zoya%40mail.ru&amp;rid=14829177571888599433979327159254715493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971">
            <a:off x="2949306" y="2795489"/>
            <a:ext cx="1349747" cy="2362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pf.attachmail.ru/cgi-bin/readmsg?id=16442379252069204073;0;1&amp;exif=1&amp;full=1&amp;x-email=turupenko_zoya%40mail.ru&amp;rid=197456999921369120182224633602309982704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2242">
            <a:off x="5160007" y="2765432"/>
            <a:ext cx="1488284" cy="2396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pf.attachmail.ru/cgi-bin/readmsg?id=16442373750814922195;0;1&amp;exif=1&amp;full=1&amp;x-email=turupenko_zoya%40mail.ru&amp;rid=20471851143306006221341899765525205431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8963"/>
            <a:ext cx="1321991" cy="2384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96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485</TotalTime>
  <Words>357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«Чудеса в лаборатории»</dc:title>
  <dc:creator>Agro</dc:creator>
  <cp:lastModifiedBy>Agro</cp:lastModifiedBy>
  <cp:revision>30</cp:revision>
  <dcterms:created xsi:type="dcterms:W3CDTF">2022-02-06T06:32:07Z</dcterms:created>
  <dcterms:modified xsi:type="dcterms:W3CDTF">2022-02-09T12:49:33Z</dcterms:modified>
</cp:coreProperties>
</file>