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4" r:id="rId9"/>
    <p:sldId id="265" r:id="rId10"/>
    <p:sldId id="267" r:id="rId11"/>
    <p:sldId id="268" r:id="rId12"/>
    <p:sldId id="266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0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Пушкин Александр Сергеевич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895600" y="1371600"/>
            <a:ext cx="4280554" cy="5257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40646999_zolotoy-petushok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4600" y="1777759"/>
            <a:ext cx="4357718" cy="5080241"/>
          </a:xfrm>
        </p:spPr>
      </p:pic>
      <p:sp>
        <p:nvSpPr>
          <p:cNvPr id="7" name="Прямоугольник 6"/>
          <p:cNvSpPr/>
          <p:nvPr/>
        </p:nvSpPr>
        <p:spPr>
          <a:xfrm>
            <a:off x="-222603" y="0"/>
            <a:ext cx="936660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Сказка о золотом петушке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52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488" y="285728"/>
            <a:ext cx="3643338" cy="2446621"/>
          </a:xfrm>
        </p:spPr>
      </p:pic>
      <p:pic>
        <p:nvPicPr>
          <p:cNvPr id="5" name="Рисунок 4" descr="скачанные файлы (4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14942" y="2857496"/>
            <a:ext cx="2786082" cy="3620492"/>
          </a:xfrm>
          <a:prstGeom prst="rect">
            <a:avLst/>
          </a:prstGeom>
        </p:spPr>
      </p:pic>
      <p:pic>
        <p:nvPicPr>
          <p:cNvPr id="6" name="Рисунок 5" descr="normal_pushkin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71538" y="2857496"/>
            <a:ext cx="2916936" cy="3648456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ic.uma.media/pic/cardimage/71/04/71045b45cd7ae86ba90288be14e940b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i.mycdn.me/i?r=AzEPZsRbOZEKgBhR0XGMT1RkZy-nnDNSUc4JNEeOk4PFtaaKTM5SRkZCeTgDn6uOyic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152400"/>
            <a:ext cx="4569531" cy="2819400"/>
          </a:xfrm>
          <a:prstGeom prst="rect">
            <a:avLst/>
          </a:prstGeom>
          <a:noFill/>
        </p:spPr>
      </p:pic>
      <p:pic>
        <p:nvPicPr>
          <p:cNvPr id="25604" name="Picture 4" descr="https://placepic.ru/wp-content/uploads/2021/10/img5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352800"/>
            <a:ext cx="4673600" cy="3505200"/>
          </a:xfrm>
          <a:prstGeom prst="rect">
            <a:avLst/>
          </a:prstGeom>
          <a:noFill/>
        </p:spPr>
      </p:pic>
      <p:pic>
        <p:nvPicPr>
          <p:cNvPr id="25606" name="Picture 6" descr="https://vospitatel-sada.ru/kartinki/2021/06/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34000" y="838200"/>
            <a:ext cx="3645475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i.mycdn.me/i?r=AzEPZsRbOZEKgBhR0XGMT1RksMzW4wQwN1eO_-VlZtvJV6aKTM5SRkZCeTgDn6uOyic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09800" y="304800"/>
            <a:ext cx="5181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 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27650" name="Picture 2" descr="https://yt3.ggpht.com/ytc/AKedOLRx-dVm0_TrnSGJIs4QkVLh1IJyKOtgkfXEtyjQ=s900-c-k-c0x00ffffff-no-rj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90800" y="2362200"/>
            <a:ext cx="41148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\Videos\Documents\папка Наташи\сказки АС Пушкина\img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админ\Videos\Documents\папка Наташи\сказки АС Пушкина\img_s741232_0_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18" y="-136870"/>
            <a:ext cx="9361040" cy="70207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6" name="Picture 4" descr="C:\Users\админ\Videos\Documents\папка Наташи\сказки АС Пушкина\0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5712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Videos\Documents\папка Наташи\сказки АС Пушкина\16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33400"/>
            <a:ext cx="3627169" cy="5400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4800" y="533400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Няне</a:t>
            </a:r>
          </a:p>
          <a:p>
            <a:pPr algn="ctr"/>
            <a:r>
              <a:rPr lang="ru-RU" sz="2400" dirty="0" smtClean="0"/>
              <a:t>Подруга дней моих суровых,</a:t>
            </a:r>
          </a:p>
          <a:p>
            <a:pPr algn="ctr"/>
            <a:r>
              <a:rPr lang="ru-RU" sz="2400" dirty="0" smtClean="0"/>
              <a:t>Голубка дряхлая моя!</a:t>
            </a:r>
          </a:p>
          <a:p>
            <a:pPr algn="ctr"/>
            <a:r>
              <a:rPr lang="ru-RU" sz="2400" dirty="0" smtClean="0"/>
              <a:t>Одна в глуши лесов сосновых</a:t>
            </a:r>
          </a:p>
          <a:p>
            <a:pPr algn="ctr"/>
            <a:r>
              <a:rPr lang="ru-RU" sz="2400" dirty="0" smtClean="0"/>
              <a:t>Давно, давно ты ждешь меня.</a:t>
            </a:r>
          </a:p>
          <a:p>
            <a:pPr algn="ctr"/>
            <a:r>
              <a:rPr lang="ru-RU" sz="2400" dirty="0" smtClean="0"/>
              <a:t>Ты под окном своей светлицы</a:t>
            </a:r>
          </a:p>
          <a:p>
            <a:pPr algn="ctr"/>
            <a:r>
              <a:rPr lang="ru-RU" sz="2400" dirty="0" smtClean="0"/>
              <a:t>Горюешь, будто на часах,</a:t>
            </a:r>
          </a:p>
          <a:p>
            <a:pPr algn="ctr"/>
            <a:r>
              <a:rPr lang="ru-RU" sz="2400" dirty="0" smtClean="0"/>
              <a:t>И медлят поминутно спицы</a:t>
            </a:r>
          </a:p>
          <a:p>
            <a:pPr algn="ctr"/>
            <a:r>
              <a:rPr lang="ru-RU" sz="2400" dirty="0" smtClean="0"/>
              <a:t>В твоих наморщенных руках.</a:t>
            </a:r>
          </a:p>
          <a:p>
            <a:pPr algn="ctr"/>
            <a:r>
              <a:rPr lang="ru-RU" sz="2400" dirty="0" smtClean="0"/>
              <a:t>Глядишь в забытые вороты</a:t>
            </a:r>
          </a:p>
          <a:p>
            <a:pPr algn="ctr"/>
            <a:r>
              <a:rPr lang="ru-RU" sz="2400" dirty="0" smtClean="0"/>
              <a:t>На черный отдаленный путь;</a:t>
            </a:r>
          </a:p>
          <a:p>
            <a:pPr algn="ctr"/>
            <a:r>
              <a:rPr lang="ru-RU" sz="2400" dirty="0" smtClean="0"/>
              <a:t>Тоска, предчувствия, заботы</a:t>
            </a:r>
          </a:p>
          <a:p>
            <a:pPr algn="ctr"/>
            <a:r>
              <a:rPr lang="ru-RU" sz="2400" dirty="0" smtClean="0"/>
              <a:t>Теснят твою всечасно грудь.</a:t>
            </a:r>
          </a:p>
          <a:p>
            <a:pPr algn="ctr"/>
            <a:r>
              <a:rPr lang="ru-RU" sz="2400" dirty="0" smtClean="0"/>
              <a:t>То чудится тебе . . . . . . . . </a:t>
            </a:r>
          </a:p>
          <a:p>
            <a:pPr algn="ctr"/>
            <a:r>
              <a:rPr lang="ru-RU" sz="2400" dirty="0" smtClean="0"/>
              <a:t>                                          1826г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9430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Сказки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Александра Сергеевича Пушкина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skazka_o_zolotom_petushke_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19400" y="1600200"/>
            <a:ext cx="3995928" cy="51727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29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5800" y="1752600"/>
            <a:ext cx="2719398" cy="4202706"/>
          </a:xfrm>
        </p:spPr>
      </p:pic>
      <p:pic>
        <p:nvPicPr>
          <p:cNvPr id="5" name="Рисунок 4" descr="images (22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3438" y="1268866"/>
            <a:ext cx="3890962" cy="2779258"/>
          </a:xfrm>
          <a:prstGeom prst="rect">
            <a:avLst/>
          </a:prstGeom>
        </p:spPr>
      </p:pic>
      <p:pic>
        <p:nvPicPr>
          <p:cNvPr id="6" name="Рисунок 5" descr="u-lukomorya-dub-zeljonyj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14800" y="4357693"/>
            <a:ext cx="4294739" cy="235035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2844" y="285728"/>
            <a:ext cx="89303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 лукоморья 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23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786050" y="1928802"/>
            <a:ext cx="3738582" cy="3888125"/>
          </a:xfrm>
        </p:spPr>
      </p:pic>
      <p:sp>
        <p:nvSpPr>
          <p:cNvPr id="5" name="Прямоугольник 4"/>
          <p:cNvSpPr/>
          <p:nvPr/>
        </p:nvSpPr>
        <p:spPr>
          <a:xfrm>
            <a:off x="2786051" y="285728"/>
            <a:ext cx="37147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Сказка …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he-fisherman-and-the-fish-bbbeba-h90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0"/>
            <a:ext cx="4327855" cy="2701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Содержимое 5" descr="3_eb058e5c1412183d9c0cd1226900cd0f_136378503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85800" y="2743200"/>
            <a:ext cx="2895600" cy="4114800"/>
          </a:xfrm>
          <a:prstGeom prst="rect">
            <a:avLst/>
          </a:prstGeom>
        </p:spPr>
      </p:pic>
      <p:pic>
        <p:nvPicPr>
          <p:cNvPr id="5" name="Рисунок 4" descr="2_c9be4ee60d7db545a343b5c1e1c1794d_136378503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791200" y="0"/>
            <a:ext cx="3211461" cy="3810000"/>
          </a:xfrm>
          <a:prstGeom prst="rect">
            <a:avLst/>
          </a:prstGeom>
        </p:spPr>
      </p:pic>
      <p:pic>
        <p:nvPicPr>
          <p:cNvPr id="6" name="Содержимое 5" descr="blog_entry_44998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114800" y="3895708"/>
            <a:ext cx="4443438" cy="2962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</TotalTime>
  <Words>87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Пушкин Александр Сергеевич  </vt:lpstr>
      <vt:lpstr>Слайд 2</vt:lpstr>
      <vt:lpstr>Слайд 3</vt:lpstr>
      <vt:lpstr>Слайд 4</vt:lpstr>
      <vt:lpstr>Слайд 5</vt:lpstr>
      <vt:lpstr>Сказки  Александра Сергеевича Пушкина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Пушкин Александр Сергеевич</dc:title>
  <dc:creator>User</dc:creator>
  <cp:lastModifiedBy>Пользователь Windows</cp:lastModifiedBy>
  <cp:revision>4</cp:revision>
  <dcterms:created xsi:type="dcterms:W3CDTF">2022-02-09T08:09:22Z</dcterms:created>
  <dcterms:modified xsi:type="dcterms:W3CDTF">2022-02-09T08:54:33Z</dcterms:modified>
</cp:coreProperties>
</file>