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mickey (11).png"/>
          <p:cNvPicPr>
            <a:picLocks noChangeAspect="1"/>
          </p:cNvPicPr>
          <p:nvPr userDrawn="1"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2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623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FB3580C-2086-4761-B6BD-4169B4EB4C61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0C7B8049-261F-495C-9C2B-2974FA31D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FB3580C-2086-4761-B6BD-4169B4EB4C61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0C7B8049-261F-495C-9C2B-2974FA31D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FB3580C-2086-4761-B6BD-4169B4EB4C61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0C7B8049-261F-495C-9C2B-2974FA31D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FB3580C-2086-4761-B6BD-4169B4EB4C61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0C7B8049-261F-495C-9C2B-2974FA31D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FB3580C-2086-4761-B6BD-4169B4EB4C61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0C7B8049-261F-495C-9C2B-2974FA31D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FB3580C-2086-4761-B6BD-4169B4EB4C61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0C7B8049-261F-495C-9C2B-2974FA31D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FB3580C-2086-4761-B6BD-4169B4EB4C61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0C7B8049-261F-495C-9C2B-2974FA31D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FB3580C-2086-4761-B6BD-4169B4EB4C61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0C7B8049-261F-495C-9C2B-2974FA31D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FB3580C-2086-4761-B6BD-4169B4EB4C61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0C7B8049-261F-495C-9C2B-2974FA31D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FB3580C-2086-4761-B6BD-4169B4EB4C61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0C7B8049-261F-495C-9C2B-2974FA31D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hutterstock_81432073.jpg"/>
          <p:cNvPicPr>
            <a:picLocks noChangeAspect="1"/>
          </p:cNvPicPr>
          <p:nvPr userDrawn="1"/>
        </p:nvPicPr>
        <p:blipFill>
          <a:blip r:embed="rId14" cstate="print">
            <a:lum bright="70000" contrast="-70000"/>
          </a:blip>
          <a:stretch>
            <a:fillRect/>
          </a:stretch>
        </p:blipFill>
        <p:spPr>
          <a:xfrm>
            <a:off x="755578" y="980729"/>
            <a:ext cx="7944745" cy="5608991"/>
          </a:xfrm>
          <a:prstGeom prst="flowChartAlternateProcess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9" name="Рамка 8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3117"/>
            </a:avLst>
          </a:prstGeom>
          <a:blipFill>
            <a:blip r:embed="rId15" cstate="print"/>
            <a:stretch>
              <a:fillRect/>
            </a:stretch>
          </a:blip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77480" y="1556792"/>
            <a:ext cx="4896544" cy="1719032"/>
          </a:xfrm>
        </p:spPr>
        <p:txBody>
          <a:bodyPr>
            <a:normAutofit fontScale="92500" lnSpcReduction="10000"/>
          </a:bodyPr>
          <a:lstStyle/>
          <a:p>
            <a:r>
              <a:rPr lang="ru-RU" sz="6000" b="1" dirty="0">
                <a:ln w="11430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Режим дня школьника</a:t>
            </a:r>
            <a:endParaRPr lang="ru-RU" sz="6000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DC6097B-4A06-4185-8E17-D7FB423F6D2F}"/>
              </a:ext>
            </a:extLst>
          </p:cNvPr>
          <p:cNvSpPr/>
          <p:nvPr/>
        </p:nvSpPr>
        <p:spPr>
          <a:xfrm>
            <a:off x="2339752" y="3420248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8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tserrat"/>
              </a:rPr>
              <a:t>Романова О.В.</a:t>
            </a:r>
          </a:p>
          <a:p>
            <a:pPr algn="ctr">
              <a:defRPr/>
            </a:pPr>
            <a:r>
              <a:rPr lang="ru-RU" altLang="ru-RU" sz="28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tserrat"/>
              </a:rPr>
              <a:t>Специальность: 44.02.02</a:t>
            </a:r>
          </a:p>
          <a:p>
            <a:pPr algn="ctr">
              <a:defRPr/>
            </a:pPr>
            <a:r>
              <a:rPr lang="ru-RU" altLang="ru-RU" sz="28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tserrat"/>
              </a:rPr>
              <a:t>«Преподавание в </a:t>
            </a:r>
          </a:p>
          <a:p>
            <a:pPr algn="ctr">
              <a:defRPr/>
            </a:pPr>
            <a:r>
              <a:rPr lang="ru-RU" altLang="ru-RU" sz="28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tserrat"/>
              </a:rPr>
              <a:t>начальных классах»</a:t>
            </a:r>
          </a:p>
          <a:p>
            <a:pPr algn="ctr">
              <a:defRPr/>
            </a:pPr>
            <a:r>
              <a:rPr lang="ru-RU" altLang="ru-RU" sz="28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tserrat"/>
              </a:rPr>
              <a:t>Группа: 44 н/з.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2880576"/>
            <a:ext cx="6264696" cy="1584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sz="4800" b="1" dirty="0">
                <a:solidFill>
                  <a:srgbClr val="0070C0"/>
                </a:solidFill>
                <a:latin typeface="Montserrat"/>
              </a:rPr>
              <a:t>Спасибо за внимание!</a:t>
            </a:r>
          </a:p>
          <a:p>
            <a:endParaRPr lang="ru-RU" dirty="0"/>
          </a:p>
        </p:txBody>
      </p:sp>
      <p:grpSp>
        <p:nvGrpSpPr>
          <p:cNvPr id="4" name="Google Shape;268;p29">
            <a:extLst>
              <a:ext uri="{FF2B5EF4-FFF2-40B4-BE49-F238E27FC236}">
                <a16:creationId xmlns:a16="http://schemas.microsoft.com/office/drawing/2014/main" id="{E68E9CF0-CA5F-463C-81BD-AF79D7ABE2A3}"/>
              </a:ext>
            </a:extLst>
          </p:cNvPr>
          <p:cNvGrpSpPr>
            <a:grpSpLocks/>
          </p:cNvGrpSpPr>
          <p:nvPr/>
        </p:nvGrpSpPr>
        <p:grpSpPr bwMode="auto">
          <a:xfrm>
            <a:off x="683568" y="2670893"/>
            <a:ext cx="1224136" cy="1035752"/>
            <a:chOff x="5972700" y="2330200"/>
            <a:chExt cx="411625" cy="387275"/>
          </a:xfrm>
        </p:grpSpPr>
        <p:sp>
          <p:nvSpPr>
            <p:cNvPr id="5" name="Google Shape;269;p29">
              <a:extLst>
                <a:ext uri="{FF2B5EF4-FFF2-40B4-BE49-F238E27FC236}">
                  <a16:creationId xmlns:a16="http://schemas.microsoft.com/office/drawing/2014/main" id="{41197119-745A-4842-B909-865E91A76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2700" y="2476950"/>
              <a:ext cx="98050" cy="219825"/>
            </a:xfrm>
            <a:custGeom>
              <a:avLst/>
              <a:gdLst>
                <a:gd name="T0" fmla="*/ 0 w 3922"/>
                <a:gd name="T1" fmla="*/ 0 h 8793"/>
                <a:gd name="T2" fmla="*/ 0 w 3922"/>
                <a:gd name="T3" fmla="*/ 2147483646 h 8793"/>
                <a:gd name="T4" fmla="*/ 2147483646 w 3922"/>
                <a:gd name="T5" fmla="*/ 2147483646 h 8793"/>
                <a:gd name="T6" fmla="*/ 2147483646 w 3922"/>
                <a:gd name="T7" fmla="*/ 0 h 8793"/>
                <a:gd name="T8" fmla="*/ 0 w 3922"/>
                <a:gd name="T9" fmla="*/ 0 h 8793"/>
                <a:gd name="T10" fmla="*/ 2147483646 w 3922"/>
                <a:gd name="T11" fmla="*/ 2147483646 h 8793"/>
                <a:gd name="T12" fmla="*/ 2147483646 w 3922"/>
                <a:gd name="T13" fmla="*/ 2147483646 h 8793"/>
                <a:gd name="T14" fmla="*/ 2147483646 w 3922"/>
                <a:gd name="T15" fmla="*/ 2147483646 h 8793"/>
                <a:gd name="T16" fmla="*/ 2147483646 w 3922"/>
                <a:gd name="T17" fmla="*/ 2147483646 h 8793"/>
                <a:gd name="T18" fmla="*/ 2147483646 w 3922"/>
                <a:gd name="T19" fmla="*/ 2147483646 h 8793"/>
                <a:gd name="T20" fmla="*/ 2147483646 w 3922"/>
                <a:gd name="T21" fmla="*/ 2147483646 h 8793"/>
                <a:gd name="T22" fmla="*/ 2147483646 w 3922"/>
                <a:gd name="T23" fmla="*/ 2147483646 h 8793"/>
                <a:gd name="T24" fmla="*/ 2147483646 w 3922"/>
                <a:gd name="T25" fmla="*/ 2147483646 h 8793"/>
                <a:gd name="T26" fmla="*/ 2147483646 w 3922"/>
                <a:gd name="T27" fmla="*/ 2147483646 h 8793"/>
                <a:gd name="T28" fmla="*/ 2147483646 w 3922"/>
                <a:gd name="T29" fmla="*/ 2147483646 h 8793"/>
                <a:gd name="T30" fmla="*/ 2147483646 w 3922"/>
                <a:gd name="T31" fmla="*/ 2147483646 h 8793"/>
                <a:gd name="T32" fmla="*/ 2147483646 w 3922"/>
                <a:gd name="T33" fmla="*/ 2147483646 h 8793"/>
                <a:gd name="T34" fmla="*/ 2147483646 w 3922"/>
                <a:gd name="T35" fmla="*/ 2147483646 h 8793"/>
                <a:gd name="T36" fmla="*/ 2147483646 w 3922"/>
                <a:gd name="T37" fmla="*/ 2147483646 h 8793"/>
                <a:gd name="T38" fmla="*/ 2147483646 w 3922"/>
                <a:gd name="T39" fmla="*/ 2147483646 h 8793"/>
                <a:gd name="T40" fmla="*/ 2147483646 w 3922"/>
                <a:gd name="T41" fmla="*/ 2147483646 h 8793"/>
                <a:gd name="T42" fmla="*/ 2147483646 w 3922"/>
                <a:gd name="T43" fmla="*/ 2147483646 h 8793"/>
                <a:gd name="T44" fmla="*/ 2147483646 w 3922"/>
                <a:gd name="T45" fmla="*/ 2147483646 h 8793"/>
                <a:gd name="T46" fmla="*/ 2147483646 w 3922"/>
                <a:gd name="T47" fmla="*/ 2147483646 h 8793"/>
                <a:gd name="T48" fmla="*/ 2147483646 w 3922"/>
                <a:gd name="T49" fmla="*/ 2147483646 h 8793"/>
                <a:gd name="T50" fmla="*/ 2147483646 w 3922"/>
                <a:gd name="T51" fmla="*/ 2147483646 h 8793"/>
                <a:gd name="T52" fmla="*/ 2147483646 w 3922"/>
                <a:gd name="T53" fmla="*/ 2147483646 h 8793"/>
                <a:gd name="T54" fmla="*/ 2147483646 w 3922"/>
                <a:gd name="T55" fmla="*/ 2147483646 h 8793"/>
                <a:gd name="T56" fmla="*/ 2147483646 w 3922"/>
                <a:gd name="T57" fmla="*/ 2147483646 h 8793"/>
                <a:gd name="T58" fmla="*/ 2147483646 w 3922"/>
                <a:gd name="T59" fmla="*/ 2147483646 h 8793"/>
                <a:gd name="T60" fmla="*/ 2147483646 w 3922"/>
                <a:gd name="T61" fmla="*/ 2147483646 h 8793"/>
                <a:gd name="T62" fmla="*/ 2147483646 w 3922"/>
                <a:gd name="T63" fmla="*/ 2147483646 h 8793"/>
                <a:gd name="T64" fmla="*/ 2147483646 w 3922"/>
                <a:gd name="T65" fmla="*/ 2147483646 h 8793"/>
                <a:gd name="T66" fmla="*/ 2147483646 w 3922"/>
                <a:gd name="T67" fmla="*/ 2147483646 h 8793"/>
                <a:gd name="T68" fmla="*/ 2147483646 w 3922"/>
                <a:gd name="T69" fmla="*/ 2147483646 h 8793"/>
                <a:gd name="T70" fmla="*/ 2147483646 w 3922"/>
                <a:gd name="T71" fmla="*/ 2147483646 h 8793"/>
                <a:gd name="T72" fmla="*/ 2147483646 w 3922"/>
                <a:gd name="T73" fmla="*/ 2147483646 h 8793"/>
                <a:gd name="T74" fmla="*/ 2147483646 w 3922"/>
                <a:gd name="T75" fmla="*/ 2147483646 h 8793"/>
                <a:gd name="T76" fmla="*/ 2147483646 w 3922"/>
                <a:gd name="T77" fmla="*/ 2147483646 h 8793"/>
                <a:gd name="T78" fmla="*/ 2147483646 w 3922"/>
                <a:gd name="T79" fmla="*/ 2147483646 h 8793"/>
                <a:gd name="T80" fmla="*/ 2147483646 w 3922"/>
                <a:gd name="T81" fmla="*/ 2147483646 h 8793"/>
                <a:gd name="T82" fmla="*/ 2147483646 w 3922"/>
                <a:gd name="T83" fmla="*/ 2147483646 h 8793"/>
                <a:gd name="T84" fmla="*/ 2147483646 w 3922"/>
                <a:gd name="T85" fmla="*/ 2147483646 h 87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 dirty="0">
                <a:solidFill>
                  <a:srgbClr val="0070C0"/>
                </a:solidFill>
              </a:endParaRPr>
            </a:p>
          </p:txBody>
        </p:sp>
        <p:sp>
          <p:nvSpPr>
            <p:cNvPr id="6" name="Google Shape;270;p29">
              <a:extLst>
                <a:ext uri="{FF2B5EF4-FFF2-40B4-BE49-F238E27FC236}">
                  <a16:creationId xmlns:a16="http://schemas.microsoft.com/office/drawing/2014/main" id="{8A911ADD-255C-428F-A843-5B4F45F83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025" y="2330200"/>
              <a:ext cx="306300" cy="387275"/>
            </a:xfrm>
            <a:custGeom>
              <a:avLst/>
              <a:gdLst>
                <a:gd name="T0" fmla="*/ 2147483646 w 12252"/>
                <a:gd name="T1" fmla="*/ 2147483646 h 15491"/>
                <a:gd name="T2" fmla="*/ 2147483646 w 12252"/>
                <a:gd name="T3" fmla="*/ 2147483646 h 15491"/>
                <a:gd name="T4" fmla="*/ 2147483646 w 12252"/>
                <a:gd name="T5" fmla="*/ 2147483646 h 15491"/>
                <a:gd name="T6" fmla="*/ 2147483646 w 12252"/>
                <a:gd name="T7" fmla="*/ 2147483646 h 15491"/>
                <a:gd name="T8" fmla="*/ 2147483646 w 12252"/>
                <a:gd name="T9" fmla="*/ 2147483646 h 15491"/>
                <a:gd name="T10" fmla="*/ 2147483646 w 12252"/>
                <a:gd name="T11" fmla="*/ 2147483646 h 15491"/>
                <a:gd name="T12" fmla="*/ 2147483646 w 12252"/>
                <a:gd name="T13" fmla="*/ 2147483646 h 15491"/>
                <a:gd name="T14" fmla="*/ 2147483646 w 12252"/>
                <a:gd name="T15" fmla="*/ 2147483646 h 15491"/>
                <a:gd name="T16" fmla="*/ 2147483646 w 12252"/>
                <a:gd name="T17" fmla="*/ 2147483646 h 15491"/>
                <a:gd name="T18" fmla="*/ 2147483646 w 12252"/>
                <a:gd name="T19" fmla="*/ 2147483646 h 15491"/>
                <a:gd name="T20" fmla="*/ 2147483646 w 12252"/>
                <a:gd name="T21" fmla="*/ 2147483646 h 15491"/>
                <a:gd name="T22" fmla="*/ 2147483646 w 12252"/>
                <a:gd name="T23" fmla="*/ 2147483646 h 15491"/>
                <a:gd name="T24" fmla="*/ 2147483646 w 12252"/>
                <a:gd name="T25" fmla="*/ 2147483646 h 15491"/>
                <a:gd name="T26" fmla="*/ 2147483646 w 12252"/>
                <a:gd name="T27" fmla="*/ 2147483646 h 15491"/>
                <a:gd name="T28" fmla="*/ 2147483646 w 12252"/>
                <a:gd name="T29" fmla="*/ 2147483646 h 15491"/>
                <a:gd name="T30" fmla="*/ 2147483646 w 12252"/>
                <a:gd name="T31" fmla="*/ 2147483646 h 15491"/>
                <a:gd name="T32" fmla="*/ 2147483646 w 12252"/>
                <a:gd name="T33" fmla="*/ 2147483646 h 15491"/>
                <a:gd name="T34" fmla="*/ 2147483646 w 12252"/>
                <a:gd name="T35" fmla="*/ 2147483646 h 15491"/>
                <a:gd name="T36" fmla="*/ 2147483646 w 12252"/>
                <a:gd name="T37" fmla="*/ 2147483646 h 15491"/>
                <a:gd name="T38" fmla="*/ 2147483646 w 12252"/>
                <a:gd name="T39" fmla="*/ 2147483646 h 15491"/>
                <a:gd name="T40" fmla="*/ 2147483646 w 12252"/>
                <a:gd name="T41" fmla="*/ 2147483646 h 15491"/>
                <a:gd name="T42" fmla="*/ 2147483646 w 12252"/>
                <a:gd name="T43" fmla="*/ 2147483646 h 15491"/>
                <a:gd name="T44" fmla="*/ 2147483646 w 12252"/>
                <a:gd name="T45" fmla="*/ 2147483646 h 15491"/>
                <a:gd name="T46" fmla="*/ 2147483646 w 12252"/>
                <a:gd name="T47" fmla="*/ 2147483646 h 15491"/>
                <a:gd name="T48" fmla="*/ 2147483646 w 12252"/>
                <a:gd name="T49" fmla="*/ 2147483646 h 15491"/>
                <a:gd name="T50" fmla="*/ 2147483646 w 12252"/>
                <a:gd name="T51" fmla="*/ 2147483646 h 15491"/>
                <a:gd name="T52" fmla="*/ 2147483646 w 12252"/>
                <a:gd name="T53" fmla="*/ 2147483646 h 15491"/>
                <a:gd name="T54" fmla="*/ 2147483646 w 12252"/>
                <a:gd name="T55" fmla="*/ 2147483646 h 15491"/>
                <a:gd name="T56" fmla="*/ 2147483646 w 12252"/>
                <a:gd name="T57" fmla="*/ 2147483646 h 15491"/>
                <a:gd name="T58" fmla="*/ 2147483646 w 12252"/>
                <a:gd name="T59" fmla="*/ 2147483646 h 15491"/>
                <a:gd name="T60" fmla="*/ 2147483646 w 12252"/>
                <a:gd name="T61" fmla="*/ 2147483646 h 15491"/>
                <a:gd name="T62" fmla="*/ 2147483646 w 12252"/>
                <a:gd name="T63" fmla="*/ 2147483646 h 15491"/>
                <a:gd name="T64" fmla="*/ 2147483646 w 12252"/>
                <a:gd name="T65" fmla="*/ 2147483646 h 15491"/>
                <a:gd name="T66" fmla="*/ 2147483646 w 12252"/>
                <a:gd name="T67" fmla="*/ 2147483646 h 15491"/>
                <a:gd name="T68" fmla="*/ 2147483646 w 12252"/>
                <a:gd name="T69" fmla="*/ 2147483646 h 15491"/>
                <a:gd name="T70" fmla="*/ 2147483646 w 12252"/>
                <a:gd name="T71" fmla="*/ 2147483646 h 15491"/>
                <a:gd name="T72" fmla="*/ 2147483646 w 12252"/>
                <a:gd name="T73" fmla="*/ 2147483646 h 15491"/>
                <a:gd name="T74" fmla="*/ 2147483646 w 12252"/>
                <a:gd name="T75" fmla="*/ 2147483646 h 15491"/>
                <a:gd name="T76" fmla="*/ 2147483646 w 12252"/>
                <a:gd name="T77" fmla="*/ 2147483646 h 15491"/>
                <a:gd name="T78" fmla="*/ 2147483646 w 12252"/>
                <a:gd name="T79" fmla="*/ 2147483646 h 15491"/>
                <a:gd name="T80" fmla="*/ 2147483646 w 12252"/>
                <a:gd name="T81" fmla="*/ 2147483646 h 15491"/>
                <a:gd name="T82" fmla="*/ 2147483646 w 12252"/>
                <a:gd name="T83" fmla="*/ 2147483646 h 15491"/>
                <a:gd name="T84" fmla="*/ 2147483646 w 12252"/>
                <a:gd name="T85" fmla="*/ 2147483646 h 15491"/>
                <a:gd name="T86" fmla="*/ 2147483646 w 12252"/>
                <a:gd name="T87" fmla="*/ 2147483646 h 1549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DA9A16D-9A08-43F9-8B87-0EF351007A17}"/>
              </a:ext>
            </a:extLst>
          </p:cNvPr>
          <p:cNvSpPr/>
          <p:nvPr/>
        </p:nvSpPr>
        <p:spPr>
          <a:xfrm>
            <a:off x="981944" y="1628800"/>
            <a:ext cx="77048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  <a:defRPr/>
            </a:pPr>
            <a:r>
              <a:rPr lang="ru-RU" altLang="ru-RU" sz="32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tserrat"/>
              </a:rPr>
              <a:t>Сформировать понятие о режиме дня школьника;</a:t>
            </a:r>
          </a:p>
          <a:p>
            <a:pPr marL="342900" indent="-342900">
              <a:buAutoNum type="arabicParenR"/>
              <a:defRPr/>
            </a:pPr>
            <a:endParaRPr lang="ru-RU" altLang="ru-RU" sz="3200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tserrat"/>
            </a:endParaRPr>
          </a:p>
          <a:p>
            <a:pPr marL="342900" indent="-342900">
              <a:buAutoNum type="arabicParenR"/>
              <a:defRPr/>
            </a:pPr>
            <a:r>
              <a:rPr lang="ru-RU" altLang="ru-RU" sz="32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tserrat"/>
              </a:rPr>
              <a:t>Показать важность его соблюдения;</a:t>
            </a:r>
          </a:p>
          <a:p>
            <a:pPr marL="342900" indent="-342900">
              <a:buAutoNum type="arabicParenR"/>
              <a:defRPr/>
            </a:pPr>
            <a:endParaRPr lang="ru-RU" altLang="ru-RU" sz="3200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tserrat"/>
            </a:endParaRPr>
          </a:p>
          <a:p>
            <a:pPr marL="342900" indent="-342900">
              <a:buAutoNum type="arabicParenR"/>
              <a:defRPr/>
            </a:pPr>
            <a:r>
              <a:rPr lang="ru-RU" altLang="ru-RU" sz="32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tserrat"/>
              </a:rPr>
              <a:t>Дать практические рекомендации по составлению режима дня.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9C857B0-0A20-4484-B0D7-ABEEE4A65D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88" y="647691"/>
            <a:ext cx="7416824" cy="556261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CF40307-19F7-4F1F-AD6F-E1059EEA7D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74694"/>
            <a:ext cx="7344816" cy="550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757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5D7689E-00BE-4133-91FC-089FAFEE4B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717" y="758788"/>
            <a:ext cx="7120566" cy="534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800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8A417C9-18D0-4868-B048-7D85BE6681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88" y="647691"/>
            <a:ext cx="7416824" cy="5562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154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4441D4C-10EB-4424-829F-A24E446ADE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36712"/>
            <a:ext cx="720080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47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9936A6D-EC97-49F5-BF74-EA3FECFA1B96}"/>
              </a:ext>
            </a:extLst>
          </p:cNvPr>
          <p:cNvSpPr/>
          <p:nvPr/>
        </p:nvSpPr>
        <p:spPr>
          <a:xfrm>
            <a:off x="1919201" y="498961"/>
            <a:ext cx="53055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Составь свой режим дня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73615AA-B8F5-4DBD-ADA3-2B3D9C0F740B}"/>
              </a:ext>
            </a:extLst>
          </p:cNvPr>
          <p:cNvSpPr/>
          <p:nvPr/>
        </p:nvSpPr>
        <p:spPr>
          <a:xfrm>
            <a:off x="4932040" y="1793515"/>
            <a:ext cx="338437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Режим дня – это правильное распределение времени, на основные жизненные потребности человека.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77AB126-D591-4003-8184-7E6E9B0A67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11" y="1583032"/>
            <a:ext cx="3539889" cy="4452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104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9936A6D-EC97-49F5-BF74-EA3FECFA1B96}"/>
              </a:ext>
            </a:extLst>
          </p:cNvPr>
          <p:cNvSpPr/>
          <p:nvPr/>
        </p:nvSpPr>
        <p:spPr>
          <a:xfrm>
            <a:off x="1919201" y="498961"/>
            <a:ext cx="53055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Рекомендации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73615AA-B8F5-4DBD-ADA3-2B3D9C0F740B}"/>
              </a:ext>
            </a:extLst>
          </p:cNvPr>
          <p:cNvSpPr/>
          <p:nvPr/>
        </p:nvSpPr>
        <p:spPr>
          <a:xfrm>
            <a:off x="971600" y="1659285"/>
            <a:ext cx="74888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arenR"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Приучи себя просыпаться и вставать каждый день в одно и то же время;</a:t>
            </a:r>
          </a:p>
          <a:p>
            <a:pPr marL="514350" indent="-514350">
              <a:buAutoNum type="arabicParenR"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Выполняй каждый день утреннюю зарядку;</a:t>
            </a:r>
          </a:p>
          <a:p>
            <a:pPr marL="514350" indent="-514350">
              <a:buAutoNum type="arabicParenR"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Следи за чистотой тела, волос, ногтей и полостью рта;</a:t>
            </a:r>
          </a:p>
          <a:p>
            <a:pPr marL="514350" indent="-514350">
              <a:buAutoNum type="arabicParenR"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Старайся есть в одно и то же время.</a:t>
            </a:r>
          </a:p>
        </p:txBody>
      </p:sp>
    </p:spTree>
    <p:extLst>
      <p:ext uri="{BB962C8B-B14F-4D97-AF65-F5344CB8AC3E}">
        <p14:creationId xmlns:p14="http://schemas.microsoft.com/office/powerpoint/2010/main" val="4418190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110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Montserrat</vt:lpstr>
      <vt:lpstr>Тема Office</vt:lpstr>
      <vt:lpstr>Презентация PowerPoint</vt:lpstr>
      <vt:lpstr>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Максим</cp:lastModifiedBy>
  <cp:revision>10</cp:revision>
  <dcterms:created xsi:type="dcterms:W3CDTF">2017-11-04T23:57:16Z</dcterms:created>
  <dcterms:modified xsi:type="dcterms:W3CDTF">2021-10-07T18:48:10Z</dcterms:modified>
</cp:coreProperties>
</file>