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9" r:id="rId3"/>
    <p:sldId id="257" r:id="rId4"/>
    <p:sldId id="261" r:id="rId5"/>
    <p:sldId id="265" r:id="rId6"/>
    <p:sldId id="258" r:id="rId7"/>
    <p:sldId id="263" r:id="rId8"/>
    <p:sldId id="264" r:id="rId9"/>
    <p:sldId id="262" r:id="rId10"/>
    <p:sldId id="26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89" d="100"/>
          <a:sy n="89" d="100"/>
        </p:scale>
        <p:origin x="16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1214" y="1311005"/>
            <a:ext cx="4883972" cy="4573427"/>
          </a:xfrm>
        </p:spPr>
        <p:txBody>
          <a:bodyPr>
            <a:normAutofit fontScale="70000" lnSpcReduction="20000"/>
          </a:bodyPr>
          <a:lstStyle/>
          <a:p>
            <a:r>
              <a:rPr lang="ru-RU" sz="7700" b="1" dirty="0" smtClean="0"/>
              <a:t>«</a:t>
            </a:r>
            <a:r>
              <a:rPr lang="ru-RU" sz="7700" b="1" dirty="0"/>
              <a:t>РУССКИЕ </a:t>
            </a:r>
          </a:p>
          <a:p>
            <a:r>
              <a:rPr lang="ru-RU" sz="7700" b="1" dirty="0" smtClean="0"/>
              <a:t>ГУСАРЫ»</a:t>
            </a:r>
          </a:p>
          <a:p>
            <a:endParaRPr lang="ru-RU" sz="5700" b="1" dirty="0"/>
          </a:p>
          <a:p>
            <a:endParaRPr lang="ru-RU" sz="4000" dirty="0" smtClean="0"/>
          </a:p>
          <a:p>
            <a:r>
              <a:rPr lang="ru-RU" sz="4000" dirty="0" smtClean="0"/>
              <a:t>"</a:t>
            </a:r>
            <a:r>
              <a:rPr lang="ru-RU" sz="4000" dirty="0"/>
              <a:t>Хочешь быть красивым — поступай в гусары" </a:t>
            </a:r>
            <a:br>
              <a:rPr lang="ru-RU" sz="4000" dirty="0"/>
            </a:br>
            <a:endParaRPr lang="ru-RU" sz="4000" dirty="0" smtClean="0"/>
          </a:p>
          <a:p>
            <a:r>
              <a:rPr lang="ru-RU" sz="4000" dirty="0" err="1" smtClean="0"/>
              <a:t>Козьма</a:t>
            </a:r>
            <a:r>
              <a:rPr lang="ru-RU" sz="4000" dirty="0" smtClean="0"/>
              <a:t> </a:t>
            </a:r>
            <a:r>
              <a:rPr lang="ru-RU" sz="4000" dirty="0"/>
              <a:t>Прутков.</a:t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1030" name="Picture 6" descr="https://i.pinimg.com/originals/79/d4/cc/79d4cc7dfb9bf84f207a1883f08fb5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233" y="1204066"/>
            <a:ext cx="6501314" cy="4567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710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age.jimcdn.com/app/cms/image/transf/none/path/s9105dfc4f00d6081/image/iecd2059c0bf5caea/version/1477110210/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830" y="362174"/>
            <a:ext cx="8401722" cy="614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279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2738" y="3550023"/>
            <a:ext cx="3840481" cy="284713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9134" y="484094"/>
            <a:ext cx="4819426" cy="581988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Когда то очень давно, более 300 лет назад при царе Михаиле Романове в России появились гусарские эскадроны.</a:t>
            </a:r>
          </a:p>
          <a:p>
            <a:r>
              <a:rPr lang="ru-RU" dirty="0"/>
              <a:t>Это были самые надёжные и преданные царю войска. Гусары смело бросались в бой на своих быстрых конях, отлично владели шпагой, саблей. Побеждали врага не количеством народа, а умением.</a:t>
            </a:r>
          </a:p>
          <a:p>
            <a:r>
              <a:rPr lang="ru-RU" dirty="0"/>
              <a:t>Гусары часто повторяли такие слова: «Пусть покинет меня всё, только бы не покинуло меня мужество»</a:t>
            </a:r>
          </a:p>
          <a:p>
            <a:r>
              <a:rPr lang="ru-RU" dirty="0" smtClean="0"/>
              <a:t>Гусары </a:t>
            </a:r>
            <a:r>
              <a:rPr lang="ru-RU" dirty="0"/>
              <a:t>защищали нашу страну от врагов. После сражений их торжественно встречали в городах, устраивали парады.</a:t>
            </a:r>
          </a:p>
          <a:p>
            <a:endParaRPr lang="ru-RU" dirty="0"/>
          </a:p>
        </p:txBody>
      </p:sp>
      <p:pic>
        <p:nvPicPr>
          <p:cNvPr id="4098" name="Picture 2" descr="https://sun9-51.userapi.com/USzmk9qkiMQdVU5pUR8MsD8QGEc2JhIeah633g/Aphf30iLRP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733" y="393671"/>
            <a:ext cx="4244305" cy="614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220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367" y="785281"/>
            <a:ext cx="5088367" cy="5370914"/>
          </a:xfrm>
        </p:spPr>
        <p:txBody>
          <a:bodyPr>
            <a:noAutofit/>
          </a:bodyPr>
          <a:lstStyle/>
          <a:p>
            <a:r>
              <a:rPr lang="ru-RU" sz="3200" dirty="0" smtClean="0"/>
              <a:t>Гусары </a:t>
            </a:r>
            <a:r>
              <a:rPr lang="ru-RU" sz="3200" dirty="0"/>
              <a:t>– это легковооруженные всадники, которые отличались узнаваемой одеждой: они носили высокую цилиндрическую шапку с козырьком (кивер), накидку с меховой опушкой, короткий мундир, рейтузы и сапоги. </a:t>
            </a:r>
          </a:p>
        </p:txBody>
      </p:sp>
      <p:pic>
        <p:nvPicPr>
          <p:cNvPr id="2050" name="Picture 2" descr="https://i2.wp.com/img0.liveinternet.ru/images/attach/c/1/57/68/57068432_gusarskiy_ZHeroma_Bonapart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743" y="345087"/>
            <a:ext cx="4757786" cy="625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939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845" y="846268"/>
            <a:ext cx="4354158" cy="4801496"/>
          </a:xfrm>
        </p:spPr>
        <p:txBody>
          <a:bodyPr>
            <a:normAutofit fontScale="90000"/>
          </a:bodyPr>
          <a:lstStyle/>
          <a:p>
            <a:r>
              <a:rPr lang="ru-RU" dirty="0"/>
              <a:t>Существовало 12 гусарских полков, их форма отличалась цветом, в зависимости от принадлежности к полку. </a:t>
            </a:r>
          </a:p>
        </p:txBody>
      </p:sp>
      <p:pic>
        <p:nvPicPr>
          <p:cNvPr id="5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977" y="323272"/>
            <a:ext cx="5518672" cy="625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584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38" y="279699"/>
            <a:ext cx="9910482" cy="1686261"/>
          </a:xfrm>
        </p:spPr>
        <p:txBody>
          <a:bodyPr>
            <a:normAutofit fontScale="90000"/>
          </a:bodyPr>
          <a:lstStyle/>
          <a:p>
            <a:r>
              <a:rPr lang="ru-RU" dirty="0"/>
              <a:t>Гусары носили традиционно длинные усы, облачались в красочные военные мундиры.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77" y="1788786"/>
            <a:ext cx="2920784" cy="42157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680" y="1782942"/>
            <a:ext cx="3535680" cy="4357182"/>
          </a:xfrm>
          <a:prstGeom prst="rect">
            <a:avLst/>
          </a:prstGeom>
        </p:spPr>
      </p:pic>
      <p:pic>
        <p:nvPicPr>
          <p:cNvPr id="6" name="Объект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779" y="1782942"/>
            <a:ext cx="312203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740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2584" y="968188"/>
            <a:ext cx="3603811" cy="34639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31567" y="505609"/>
            <a:ext cx="3765177" cy="5590391"/>
          </a:xfrm>
        </p:spPr>
        <p:txBody>
          <a:bodyPr>
            <a:noAutofit/>
          </a:bodyPr>
          <a:lstStyle/>
          <a:p>
            <a:r>
              <a:rPr lang="ru-RU" sz="3200" dirty="0"/>
              <a:t>Гусарские отряды использовались там, где была необходима стремительность, они совершали рейды в тыл противника, разоряли обозы, перехватывали гонцов, и проводили разведку боем. </a:t>
            </a:r>
          </a:p>
        </p:txBody>
      </p:sp>
      <p:pic>
        <p:nvPicPr>
          <p:cNvPr id="4" name="Picture 2" descr="https://www.anypics.ru/download.php?file=201210/1280x1024/anypics.ru-145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47" y="892883"/>
            <a:ext cx="7223037" cy="508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806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579" y="1710465"/>
            <a:ext cx="4851699" cy="76379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часы отдыха гусары любили петь песни под гитару, посещали театры. В гусарскую эпоху часто устраивали балы.</a:t>
            </a:r>
            <a:endParaRPr lang="ru-RU" dirty="0"/>
          </a:p>
        </p:txBody>
      </p:sp>
      <p:pic>
        <p:nvPicPr>
          <p:cNvPr id="4098" name="Picture 2" descr="https://www.culture.ru/storage/images/37eeb65accb591c937596de568e03b4a/ba17f2913e6cc741222399700e3ff4d1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176" y="1108038"/>
            <a:ext cx="6528696" cy="489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359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456" y="182880"/>
            <a:ext cx="11650532" cy="166743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Гусары были любимцами </a:t>
            </a:r>
            <a:r>
              <a:rPr lang="ru-RU" sz="3600" dirty="0"/>
              <a:t>дам и прекрасно </a:t>
            </a:r>
            <a:r>
              <a:rPr lang="ru-RU" sz="3600" dirty="0" smtClean="0"/>
              <a:t>танцевали.</a:t>
            </a:r>
            <a:endParaRPr lang="ru-RU" sz="3600" dirty="0"/>
          </a:p>
        </p:txBody>
      </p:sp>
      <p:pic>
        <p:nvPicPr>
          <p:cNvPr id="5122" name="Picture 2" descr="https://img-fotki.yandex.ru/get/9265/64893224.135/0_97d51_b14d7a89_X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722" y="1549101"/>
            <a:ext cx="5771314" cy="436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56" y="1549101"/>
            <a:ext cx="5779568" cy="436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85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033" y="268942"/>
            <a:ext cx="10620487" cy="10972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      До </a:t>
            </a:r>
            <a:r>
              <a:rPr lang="ru-RU" sz="3200" dirty="0"/>
              <a:t>сих пор в России помнят славную гусарскую эпоху</a:t>
            </a:r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83" y="1527586"/>
            <a:ext cx="5121752" cy="4302272"/>
          </a:xfrm>
          <a:prstGeom prst="rect">
            <a:avLst/>
          </a:prstGeom>
        </p:spPr>
      </p:pic>
      <p:pic>
        <p:nvPicPr>
          <p:cNvPr id="6148" name="Picture 4" descr="http://warsonline.info/images/stories/news/1812/09-1812/02-04/borodino03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20" y="1108037"/>
            <a:ext cx="5994487" cy="5309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678769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255</TotalTime>
  <Words>212</Words>
  <Application>Microsoft Office PowerPoint</Application>
  <PresentationFormat>Широкоэкранный</PresentationFormat>
  <Paragraphs>17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Corbel</vt:lpstr>
      <vt:lpstr>Базис</vt:lpstr>
      <vt:lpstr>Презентация PowerPoint</vt:lpstr>
      <vt:lpstr>Презентация PowerPoint</vt:lpstr>
      <vt:lpstr>Гусары – это легковооруженные всадники, которые отличались узнаваемой одеждой: они носили высокую цилиндрическую шапку с козырьком (кивер), накидку с меховой опушкой, короткий мундир, рейтузы и сапоги. </vt:lpstr>
      <vt:lpstr>Существовало 12 гусарских полков, их форма отличалась цветом, в зависимости от принадлежности к полку. </vt:lpstr>
      <vt:lpstr>Гусары носили традиционно длинные усы, облачались в красочные военные мундиры.</vt:lpstr>
      <vt:lpstr>Презентация PowerPoint</vt:lpstr>
      <vt:lpstr>     В часы отдыха гусары любили петь песни под гитару, посещали театры. В гусарскую эпоху часто устраивали балы.</vt:lpstr>
      <vt:lpstr> Гусары были любимцами дам и прекрасно танцевали.</vt:lpstr>
      <vt:lpstr>            До сих пор в России помнят славную гусарскую эпоху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Юра</dc:creator>
  <cp:lastModifiedBy>Юра</cp:lastModifiedBy>
  <cp:revision>14</cp:revision>
  <dcterms:created xsi:type="dcterms:W3CDTF">2022-02-08T12:06:55Z</dcterms:created>
  <dcterms:modified xsi:type="dcterms:W3CDTF">2022-02-09T09:03:12Z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634984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