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E11B4-8BBB-4EAB-BCB8-6B32A4093121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D183F-0D16-4DF7-9D08-0785FF9689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2051" name="Picture 5" descr="F:\С КОМПЬЮТЕРА\ИЗОБРАЖЕНИЯ 2 ИЗ КОМПЬЮТЕРА\ЗАМЕТКИ РАЗНЫЕ\4651344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571500"/>
            <a:ext cx="40417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F:\С КОМПЬЮТЕРА\ИЗОБРАЖЕНИЯ 2 ИЗ КОМПЬЮТЕРА\ЗАМЕТКИ РАЗНЫЕ\4651343-thum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71480"/>
            <a:ext cx="4143375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785813" y="3786188"/>
            <a:ext cx="3571875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Говорим </a:t>
            </a:r>
            <a:b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правильно</a:t>
            </a:r>
          </a:p>
        </p:txBody>
      </p:sp>
      <p:sp>
        <p:nvSpPr>
          <p:cNvPr id="20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929066"/>
            <a:ext cx="3357562" cy="17526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Подробный пересказ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рассказа по серии 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сюжетных картинок.</a:t>
            </a:r>
          </a:p>
          <a:p>
            <a:pPr algn="l" eaLnBrk="1" hangingPunct="1"/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 algn="l" eaLnBrk="1" hangingPunct="1"/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10243" name="Picture 5" descr="F:\С КОМПЬЮТЕРА\ИЗОБРАЖЕНИЯ 2 ИЗ КОМПЬЮТЕРА\КАРТИНКИ БЕЗ ФОНА\sm_ful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00063"/>
            <a:ext cx="493395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F:\С КОМПЬЮТЕРА\ИЗОБРАЖЕНИЯ 2 ИЗ КОМПЬЮТЕРА\КАРТИНКИ БЕЗ ФОНА\85813139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643438" y="4357688"/>
            <a:ext cx="1677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F:\С КОМПЬЮТЕРА\ИЗОБРАЖЕНИЯ 2 ИЗ КОМПЬЮТЕРА\КАРТИНКИ БЕЗ ФОНА\85813139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858000" y="2000250"/>
            <a:ext cx="1608138" cy="1143000"/>
          </a:xfrm>
          <a:noFill/>
        </p:spPr>
      </p:pic>
      <p:pic>
        <p:nvPicPr>
          <p:cNvPr id="10246" name="Picture 4" descr="F:\С КОМПЬЮТЕРА\ИЗОБРАЖЕНИЯ 2 ИЗ КОМПЬЮТЕРА\КАРТИНКИ БЕЗ ФОНА\otlichno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0" y="642938"/>
            <a:ext cx="2384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67516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Первичное чтение рассказа  без предупреждения о последующем пересказе.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71546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Семейный ужин.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Вечером вся семья собралась дома. Папа и мама вернулись с работы. Саша и Наташа пришли из школы. Они решили вместе приготовить семейный ужин.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Саша почистил картошку для картофельного пюре. Наташа помыла огурцы и помидоры для салата. Мама пошла в кухню, поставила чайник на плиту и стала заваривать чай. Папа взял пылесос и почистил ковёр.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ужин был готов, семья села за стол. Все были рады видеть друг друга за семейным ужином.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2.pngio.com/man-in-suit-cartoon-transparent-png-clipart-free-download-ywd-muscle-man-cartoon-character-png-2362_23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571768" cy="2571768"/>
          </a:xfrm>
          <a:prstGeom prst="rect">
            <a:avLst/>
          </a:prstGeom>
          <a:noFill/>
        </p:spPr>
      </p:pic>
      <p:pic>
        <p:nvPicPr>
          <p:cNvPr id="2055" name="Picture 7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643314"/>
            <a:ext cx="1142623" cy="2071702"/>
          </a:xfrm>
          <a:prstGeom prst="rect">
            <a:avLst/>
          </a:prstGeom>
          <a:noFill/>
        </p:spPr>
      </p:pic>
      <p:pic>
        <p:nvPicPr>
          <p:cNvPr id="2057" name="Picture 9" descr="https://avatars.mds.yandex.net/get-zen_doc/1362552/pub_5d31c90ccfcc8600ad755afe_5d31cb9ca1b4f100ad1fe1d3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357694"/>
            <a:ext cx="1224447" cy="1714512"/>
          </a:xfrm>
          <a:prstGeom prst="rect">
            <a:avLst/>
          </a:prstGeom>
          <a:noFill/>
        </p:spPr>
      </p:pic>
      <p:pic>
        <p:nvPicPr>
          <p:cNvPr id="2059" name="Picture 11" descr="https://i.pinimg.com/originals/fe/23/39/fe2339224e4bdd2e1429af76cba1020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4857760"/>
            <a:ext cx="1156830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6" name="Picture 2" descr="Рисунок (29) (700x521, 22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357430"/>
            <a:ext cx="5643602" cy="4199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00034" y="214290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Вторичное чтение  рассказа с установкой на запоминание и последующий пересказ (по ходу чтения появляются сюжетные картинки).</a:t>
            </a:r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928670"/>
            <a:ext cx="828680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Семейный ужин.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Вечером вся семья собралась дома. Папа и мама вернулись с работы. Саша и Наташа пришли из школы. Они решили вместе приготовить семейный ужин.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Саша почистил картошку для картофельного пюре. Наташа помыла огурцы и помидоры для салата. Мама пошла в кухню, поставила чайник на плиту и стала заваривать чай.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5" name="Picture 4" descr="Рисунок (30) (700x519, 239Kb)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71612"/>
            <a:ext cx="6344218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214414" y="642918"/>
            <a:ext cx="3854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Папа взял пылесос и почистил ковёр.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4" name="Picture 6" descr="Рисунок (31) (700x520, 231Kb)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00174"/>
            <a:ext cx="6539325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50004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ужин был готов, семья села за стол. Все были рады видеть друг друга за семейным ужином.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18434" name="Picture 2" descr="Рисунок (29) (700x521, 22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714356"/>
            <a:ext cx="4127943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4" descr="Рисунок (30) (700x519, 239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28604"/>
            <a:ext cx="394981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6" descr="Рисунок (31) (700x520, 231Kb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714752"/>
            <a:ext cx="4000529" cy="2972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214290"/>
            <a:ext cx="207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по рассказу.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500438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вы думаете, какое время суток нарисовано на картинках?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Почему вы так думаете?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Откуда вернулись домой Саша и Маша?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А откуда пришли папа и мама?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Как называется вечерний приём пищи в семье?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Что стала делать мама? Зачем?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Какую работу выполняет Саша?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Что можно приготовить из картошки?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А чем занята Аня?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Что она будет делать?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Кого вы не увидели в кухне за работой?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Какую работу выполнял папа?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Когда всё было готово, что сделала семья?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Как вы думаете, чем займутся родители и дети после ужина?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Заключительное чтение рассказа  перед самостоятельным пересказом  детьми.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71546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Семейный ужин.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Вечером вся семья собралась дома. Папа и мама вернулись с работы. Саша и Наташа пришли из школы. Они решили вместе приготовить семейный ужин.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Саша почистил картошку для картофельного пюре. Наташа помыла огурцы и помидоры для салата. Мама пошла в кухню, поставила чайник на плиту и стала заваривать чай. Папа взял пылесос и почистил ковёр.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ужин был готов, семья села за стол. Все были рады видеть друг друга за семейным ужином.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2.pngio.com/man-in-suit-cartoon-transparent-png-clipart-free-download-ywd-muscle-man-cartoon-character-png-2362_23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571768" cy="2571768"/>
          </a:xfrm>
          <a:prstGeom prst="rect">
            <a:avLst/>
          </a:prstGeom>
          <a:noFill/>
        </p:spPr>
      </p:pic>
      <p:pic>
        <p:nvPicPr>
          <p:cNvPr id="2055" name="Picture 7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643314"/>
            <a:ext cx="1142623" cy="2071702"/>
          </a:xfrm>
          <a:prstGeom prst="rect">
            <a:avLst/>
          </a:prstGeom>
          <a:noFill/>
        </p:spPr>
      </p:pic>
      <p:pic>
        <p:nvPicPr>
          <p:cNvPr id="2057" name="Picture 9" descr="https://avatars.mds.yandex.net/get-zen_doc/1362552/pub_5d31c90ccfcc8600ad755afe_5d31cb9ca1b4f100ad1fe1d3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357694"/>
            <a:ext cx="1224447" cy="1714512"/>
          </a:xfrm>
          <a:prstGeom prst="rect">
            <a:avLst/>
          </a:prstGeom>
          <a:noFill/>
        </p:spPr>
      </p:pic>
      <p:pic>
        <p:nvPicPr>
          <p:cNvPr id="2059" name="Picture 11" descr="https://i.pinimg.com/originals/fe/23/39/fe2339224e4bdd2e1429af76cba1020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4857760"/>
            <a:ext cx="1156830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s://uprostim.com/wp-content/uploads/2021/03/image115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3319" cy="6858000"/>
          </a:xfrm>
          <a:prstGeom prst="rect">
            <a:avLst/>
          </a:prstGeom>
          <a:noFill/>
        </p:spPr>
      </p:pic>
      <p:pic>
        <p:nvPicPr>
          <p:cNvPr id="18434" name="Picture 2" descr="Рисунок (29) (700x521, 22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412794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4" descr="Рисунок (30) (700x519, 239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14290"/>
            <a:ext cx="3786214" cy="2807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6" descr="Рисунок (31) (700x520, 231Kb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286124"/>
            <a:ext cx="423067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715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Пересказ рассказа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(самостоятельный)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по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опорным сюжетным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картинкам.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96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Говорим  правильно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Говорим  правильно</dc:title>
  <dc:creator>ASUS</dc:creator>
  <cp:lastModifiedBy>ASUS</cp:lastModifiedBy>
  <cp:revision>7</cp:revision>
  <dcterms:created xsi:type="dcterms:W3CDTF">2021-04-18T07:06:53Z</dcterms:created>
  <dcterms:modified xsi:type="dcterms:W3CDTF">2021-04-22T05:38:08Z</dcterms:modified>
</cp:coreProperties>
</file>