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БАНДУРИНОЙ СЕРАФИМЫ</a:t>
            </a:r>
            <a:br>
              <a:rPr lang="ru-RU" dirty="0" smtClean="0"/>
            </a:br>
            <a:r>
              <a:rPr lang="ru-RU" dirty="0" smtClean="0"/>
              <a:t>«АРИФМЕТИЧЕСКАЯ ПУТАНИЦА»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408 лицей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3А класс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026" y="3681216"/>
            <a:ext cx="4072069" cy="2162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 математики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276" y="1412776"/>
            <a:ext cx="5970240" cy="447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7817522" cy="5268931"/>
          </a:xfrm>
        </p:spPr>
        <p:txBody>
          <a:bodyPr/>
          <a:lstStyle/>
          <a:p>
            <a:r>
              <a:rPr lang="ru-RU" dirty="0" smtClean="0"/>
              <a:t>ССОРА</a:t>
            </a:r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56792"/>
            <a:ext cx="4431262" cy="18002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3632756"/>
            <a:ext cx="3672408" cy="2217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34635" y="836712"/>
            <a:ext cx="7817522" cy="5268931"/>
          </a:xfrm>
        </p:spPr>
        <p:txBody>
          <a:bodyPr/>
          <a:lstStyle/>
          <a:p>
            <a:r>
              <a:rPr lang="ru-RU" dirty="0" smtClean="0"/>
              <a:t>БОЛЬШЕ И МЕНЬШЕ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204864"/>
            <a:ext cx="4118858" cy="23762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20888"/>
            <a:ext cx="2636635" cy="146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9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34635" y="836712"/>
            <a:ext cx="7817522" cy="5268931"/>
          </a:xfrm>
        </p:spPr>
        <p:txBody>
          <a:bodyPr/>
          <a:lstStyle/>
          <a:p>
            <a:r>
              <a:rPr lang="ru-RU" dirty="0" smtClean="0"/>
              <a:t>СКАЗОЧНЫЙ КОНЕЦ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268760"/>
            <a:ext cx="4608512" cy="224500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3585772"/>
            <a:ext cx="3107837" cy="233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2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27</TotalTime>
  <Words>15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8_math</vt:lpstr>
      <vt:lpstr>ПРОЕКТ БАНДУРИНОЙ СЕРАФИМЫ «АРИФМЕТИЧЕСКАЯ ПУТАНИЦА»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БАНДУРИНОЙ СЕРАФИМЫ «АРИФМЕТИЧЕСКАЯ ПУТАНИЦА»</dc:title>
  <dc:subject>Шаблон оформления</dc:subject>
  <dc:creator>Georgy Bandurin</dc:creator>
  <dc:description>Шаблон оформления
Корпорация Майкрософт</dc:description>
  <cp:lastModifiedBy>Sveta</cp:lastModifiedBy>
  <cp:revision>4</cp:revision>
  <dcterms:created xsi:type="dcterms:W3CDTF">2016-11-07T12:55:41Z</dcterms:created>
  <dcterms:modified xsi:type="dcterms:W3CDTF">2022-02-09T13:38:51Z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