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6" r:id="rId5"/>
    <p:sldId id="267" r:id="rId6"/>
    <p:sldId id="265" r:id="rId7"/>
    <p:sldId id="260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74" r="66315" b="50042"/>
          <a:stretch/>
        </p:blipFill>
        <p:spPr bwMode="auto">
          <a:xfrm>
            <a:off x="649681" y="548679"/>
            <a:ext cx="1640931" cy="169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2" t="74280" r="33422" b="728"/>
          <a:stretch/>
        </p:blipFill>
        <p:spPr bwMode="auto">
          <a:xfrm>
            <a:off x="3901060" y="188640"/>
            <a:ext cx="1679052" cy="17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7" t="50506" r="33157" b="25708"/>
          <a:stretch/>
        </p:blipFill>
        <p:spPr bwMode="auto">
          <a:xfrm>
            <a:off x="2137164" y="4822404"/>
            <a:ext cx="1679052" cy="169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3" t="26200" r="32941" b="50182"/>
          <a:stretch/>
        </p:blipFill>
        <p:spPr bwMode="auto">
          <a:xfrm>
            <a:off x="6012160" y="4822404"/>
            <a:ext cx="1679052" cy="168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7" t="1012" r="33157" b="74125"/>
          <a:stretch/>
        </p:blipFill>
        <p:spPr bwMode="auto">
          <a:xfrm>
            <a:off x="611560" y="2877275"/>
            <a:ext cx="1679052" cy="176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94" t="74408" b="391"/>
          <a:stretch/>
        </p:blipFill>
        <p:spPr bwMode="auto">
          <a:xfrm>
            <a:off x="4067944" y="2708920"/>
            <a:ext cx="1660536" cy="175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94" t="49732" b="25134"/>
          <a:stretch/>
        </p:blipFill>
        <p:spPr bwMode="auto">
          <a:xfrm>
            <a:off x="7164288" y="2852936"/>
            <a:ext cx="1660536" cy="174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freeuser\Downloads\сказка картинк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94" t="25404" b="50170"/>
          <a:stretch/>
        </p:blipFill>
        <p:spPr bwMode="auto">
          <a:xfrm>
            <a:off x="7092280" y="548680"/>
            <a:ext cx="1660536" cy="169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09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uki-druki.com/images2/kolobok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"/>
          <a:stretch/>
        </p:blipFill>
        <p:spPr bwMode="auto">
          <a:xfrm>
            <a:off x="0" y="260648"/>
            <a:ext cx="89672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9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4.infourok.ru/uploads/ex/0ff2/001224d9-6ec046f1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" t="-4290" r="3104" b="4290"/>
          <a:stretch/>
        </p:blipFill>
        <p:spPr bwMode="auto">
          <a:xfrm>
            <a:off x="107504" y="-132859"/>
            <a:ext cx="8886832" cy="685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4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ytimg.com/vi/Fa6h3g9VM6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6" t="-1250" r="12626" b="1250"/>
          <a:stretch/>
        </p:blipFill>
        <p:spPr bwMode="auto">
          <a:xfrm>
            <a:off x="179512" y="116632"/>
            <a:ext cx="8712968" cy="656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8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nukadeti.ru/content/images/essence/tale/277/36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" t="-318" r="11590" b="318"/>
          <a:stretch/>
        </p:blipFill>
        <p:spPr bwMode="auto">
          <a:xfrm>
            <a:off x="179189" y="332656"/>
            <a:ext cx="874738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gamebomb.ru/files/galleries/001/f/f8/1505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gamebomb.ru/files/galleries/001/f/f8/15050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gamebomb.ru/files/galleries/001/f/f8/15050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3" name="Picture 7" descr="C:\Users\freeuser\Downloads\медведь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0" t="10060" r="11823" b="8982"/>
          <a:stretch/>
        </p:blipFill>
        <p:spPr bwMode="auto">
          <a:xfrm>
            <a:off x="460375" y="158880"/>
            <a:ext cx="7944817" cy="654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30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avatars.mds.yandex.net/get-zen_doc/108343/pub_5d777647e6cb9b00ae2c529f_5d7776c0e6e8ef00ae5bbfff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" t="2028" b="5615"/>
          <a:stretch/>
        </p:blipFill>
        <p:spPr bwMode="auto">
          <a:xfrm>
            <a:off x="755576" y="116631"/>
            <a:ext cx="7128792" cy="665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3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zen_doc/1887445/pub_5e9ab030b6e0833eb9ee31c7_5e9ab0a6175b6f71c45aa3a1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6576665" cy="657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8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freeuser</dc:creator>
  <cp:lastModifiedBy>1</cp:lastModifiedBy>
  <cp:revision>6</cp:revision>
  <dcterms:created xsi:type="dcterms:W3CDTF">2021-11-08T01:24:32Z</dcterms:created>
  <dcterms:modified xsi:type="dcterms:W3CDTF">2021-11-08T02:40:26Z</dcterms:modified>
</cp:coreProperties>
</file>