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ltai-mastera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1640" y="836712"/>
            <a:ext cx="56886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Народные промыслы и ремёсла Алтайского края</a:t>
            </a:r>
          </a:p>
          <a:p>
            <a:pPr algn="ctr" fontAlgn="base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(к проекту)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5085184"/>
            <a:ext cx="2446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http://altai-mastera.ru/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2708920"/>
            <a:ext cx="43204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Виртуальные экскурсии на современные предприятия народных умельцев Алтайского края.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63688" y="1556792"/>
            <a:ext cx="60486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1412776"/>
            <a:ext cx="77048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Народные умельцы в современное время объединяются в различные предприятия. Так в Алтайском крае действуют и успешно развиваются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Колыванский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камнерезный завод, предприятие ООО «Турина гора», ООО «Музей Мир камня», ООО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Мамонтово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лес», ООО «Снежинка плюс», ООО «Рубцовское  предприятие «Рассвет», ООО «Декор».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5536" y="332656"/>
            <a:ext cx="52676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Колыванский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камнерезный завод</a:t>
            </a:r>
            <a:endParaRPr lang="ru-RU" sz="2800" dirty="0"/>
          </a:p>
        </p:txBody>
      </p:sp>
      <p:pic>
        <p:nvPicPr>
          <p:cNvPr id="5" name="Рисунок 4" descr="C:\Users\1\Desktop\12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836712"/>
            <a:ext cx="4536504" cy="1915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G:\народное творчество\IMG-20200129-WA000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1052736"/>
            <a:ext cx="2746938" cy="4320480"/>
          </a:xfrm>
          <a:prstGeom prst="rect">
            <a:avLst/>
          </a:prstGeom>
          <a:noFill/>
        </p:spPr>
      </p:pic>
      <p:pic>
        <p:nvPicPr>
          <p:cNvPr id="7" name="Picture 5" descr="G:\народное творчество\IMG-20200129-WA000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84168" y="2924944"/>
            <a:ext cx="2917729" cy="2272403"/>
          </a:xfrm>
          <a:prstGeom prst="rect">
            <a:avLst/>
          </a:prstGeom>
          <a:noFill/>
        </p:spPr>
      </p:pic>
      <p:pic>
        <p:nvPicPr>
          <p:cNvPr id="8" name="Содержимое 3" descr="C:\Users\1\Desktop\koliwan25.jpg"/>
          <p:cNvPicPr>
            <a:picLocks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3563888" y="3861048"/>
            <a:ext cx="2290564" cy="1657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635896" y="2996952"/>
            <a:ext cx="19137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Художественная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обработка камня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5536" y="332656"/>
            <a:ext cx="32628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ООО «Турина гора»</a:t>
            </a:r>
            <a:endParaRPr lang="ru-RU" sz="2800" dirty="0"/>
          </a:p>
        </p:txBody>
      </p:sp>
      <p:pic>
        <p:nvPicPr>
          <p:cNvPr id="5" name="Содержимое 3" descr="C:\Users\1\Desktop\image31650185.jpg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908720"/>
            <a:ext cx="4248472" cy="349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www.altsmb.ru/media/k2/items/cache/6e612d843510ceea710c72ff7eb3ad8d_Generic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2204864"/>
            <a:ext cx="3888432" cy="335738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59632" y="4725144"/>
            <a:ext cx="2856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Художественная керамика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12160" y="1124744"/>
            <a:ext cx="1988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Изделия из глины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5536" y="332656"/>
            <a:ext cx="4177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ООО «Музей Мир камня»</a:t>
            </a:r>
            <a:endParaRPr lang="ru-RU" sz="2800" dirty="0"/>
          </a:p>
        </p:txBody>
      </p:sp>
      <p:pic>
        <p:nvPicPr>
          <p:cNvPr id="5" name="Picture 5" descr="http://geo.web.ru/druza/m-miner_13_Altai_DSCN03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080" y="260648"/>
            <a:ext cx="3600400" cy="4800533"/>
          </a:xfrm>
          <a:prstGeom prst="rect">
            <a:avLst/>
          </a:prstGeom>
          <a:noFill/>
        </p:spPr>
      </p:pic>
      <p:pic>
        <p:nvPicPr>
          <p:cNvPr id="6" name="Picture 7" descr="Комплект с лазуритом. Автор: Сергей Кайгородов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B2B0B5"/>
              </a:clrFrom>
              <a:clrTo>
                <a:srgbClr val="B2B0B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3717032"/>
            <a:ext cx="3100917" cy="2325688"/>
          </a:xfrm>
          <a:prstGeom prst="rect">
            <a:avLst/>
          </a:prstGeom>
          <a:noFill/>
        </p:spPr>
      </p:pic>
      <p:pic>
        <p:nvPicPr>
          <p:cNvPr id="7" name="Picture 3" descr="C:\Users\User\Downloads\6e9af013722212a6aee0036bcd5ba33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7544" y="836712"/>
            <a:ext cx="2160240" cy="2880320"/>
          </a:xfrm>
          <a:prstGeom prst="rect">
            <a:avLst/>
          </a:prstGeom>
          <a:noFill/>
        </p:spPr>
      </p:pic>
      <p:pic>
        <p:nvPicPr>
          <p:cNvPr id="8" name="Picture 2" descr="C:\Users\User\Downloads\3f90c12e211bb76cf0765a1b733c7f54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8FCFF"/>
              </a:clrFrom>
              <a:clrTo>
                <a:srgbClr val="F8FC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1556792"/>
            <a:ext cx="3274559" cy="194421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51520" y="3717032"/>
            <a:ext cx="2862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изделия и композиции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из натурального камня. 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50851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драгоценные и поделочные камни, горные породы и окаменелости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332656"/>
            <a:ext cx="36474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ООО «Декор» Барнаул</a:t>
            </a:r>
            <a:endParaRPr lang="ru-RU" sz="2800" dirty="0"/>
          </a:p>
        </p:txBody>
      </p:sp>
      <p:pic>
        <p:nvPicPr>
          <p:cNvPr id="93186" name="Picture 2" descr="http://altai-mastera.ru/public/foto/m/14/bochka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836712"/>
            <a:ext cx="4211960" cy="4706101"/>
          </a:xfrm>
          <a:prstGeom prst="rect">
            <a:avLst/>
          </a:prstGeom>
          <a:noFill/>
        </p:spPr>
      </p:pic>
      <p:pic>
        <p:nvPicPr>
          <p:cNvPr id="93188" name="Picture 4" descr="http://altai-mastera.ru/public/foto/m/14/panno_Rybka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0"/>
            <a:ext cx="3500420" cy="3933056"/>
          </a:xfrm>
          <a:prstGeom prst="rect">
            <a:avLst/>
          </a:prstGeom>
          <a:noFill/>
        </p:spPr>
      </p:pic>
      <p:pic>
        <p:nvPicPr>
          <p:cNvPr id="93190" name="Picture 6" descr="http://altai-mastera.ru/public/foto/m/14/Suveniry_djuki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46832" y="4149080"/>
            <a:ext cx="4397168" cy="165618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67544" y="5229200"/>
            <a:ext cx="2460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Художественная ковка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83560" y="3717032"/>
            <a:ext cx="3960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витражи и сувениры из стекла 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968D7E"/>
              </a:clrFrom>
              <a:clrTo>
                <a:srgbClr val="968D7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332656"/>
            <a:ext cx="37643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ООО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Мамонтово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лес»</a:t>
            </a:r>
            <a:endParaRPr lang="ru-RU" sz="2800" dirty="0"/>
          </a:p>
        </p:txBody>
      </p:sp>
      <p:pic>
        <p:nvPicPr>
          <p:cNvPr id="86020" name="Picture 4" descr="http://altai-mastera.ru/public/foto/master/mamontov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1" y="1124744"/>
            <a:ext cx="4512499" cy="3384376"/>
          </a:xfrm>
          <a:prstGeom prst="rect">
            <a:avLst/>
          </a:prstGeom>
          <a:noFill/>
        </p:spPr>
      </p:pic>
      <p:pic>
        <p:nvPicPr>
          <p:cNvPr id="86022" name="Picture 6" descr="http://altai-mastera.ru/public/foto/m/24/korzina_adjurnaya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C9C8C4"/>
              </a:clrFrom>
              <a:clrTo>
                <a:srgbClr val="C9C8C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0"/>
            <a:ext cx="3643843" cy="2736303"/>
          </a:xfrm>
          <a:prstGeom prst="rect">
            <a:avLst/>
          </a:prstGeom>
          <a:noFill/>
        </p:spPr>
      </p:pic>
      <p:pic>
        <p:nvPicPr>
          <p:cNvPr id="86024" name="Picture 8" descr="http://altai-mastera.ru/public/foto/m/24/korzina_pod_tsvety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CDCDCB"/>
              </a:clrFrom>
              <a:clrTo>
                <a:srgbClr val="CDCDC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9992" y="2564904"/>
            <a:ext cx="4464496" cy="3168352"/>
          </a:xfrm>
          <a:prstGeom prst="rect">
            <a:avLst/>
          </a:prstGeom>
          <a:noFill/>
        </p:spPr>
      </p:pic>
      <p:pic>
        <p:nvPicPr>
          <p:cNvPr id="86026" name="Picture 10" descr="http://altai-mastera.ru/public/foto/m/24/korzina_sumka_hoz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CDCAC5"/>
              </a:clrFrom>
              <a:clrTo>
                <a:srgbClr val="CDCAC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3645024"/>
            <a:ext cx="2849436" cy="213975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148064" y="2492896"/>
            <a:ext cx="381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плетеная мебель и изделия из лозы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5536" y="332656"/>
            <a:ext cx="53724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ООО «Снежинка плюс» Рубцовск</a:t>
            </a:r>
            <a:endParaRPr lang="ru-RU" sz="2800" dirty="0"/>
          </a:p>
        </p:txBody>
      </p:sp>
      <p:pic>
        <p:nvPicPr>
          <p:cNvPr id="84994" name="Picture 2" descr="http://altai-mastera.ru/public/foto/master/snegink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980728"/>
            <a:ext cx="3744416" cy="2808313"/>
          </a:xfrm>
          <a:prstGeom prst="rect">
            <a:avLst/>
          </a:prstGeom>
          <a:noFill/>
        </p:spPr>
      </p:pic>
      <p:pic>
        <p:nvPicPr>
          <p:cNvPr id="84996" name="Picture 4" descr="http://altai-mastera.ru/public/foto/m/15/DSC_0267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A4A59F"/>
              </a:clrFrom>
              <a:clrTo>
                <a:srgbClr val="A4A59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260648"/>
            <a:ext cx="1872208" cy="3140968"/>
          </a:xfrm>
          <a:prstGeom prst="rect">
            <a:avLst/>
          </a:prstGeom>
          <a:noFill/>
        </p:spPr>
      </p:pic>
      <p:pic>
        <p:nvPicPr>
          <p:cNvPr id="84998" name="Picture 6" descr="http://altai-mastera.ru/public/foto/m/15/DSC_0272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A8A8A6"/>
              </a:clrFrom>
              <a:clrTo>
                <a:srgbClr val="A8A8A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07496" y="3068960"/>
            <a:ext cx="4536504" cy="3024336"/>
          </a:xfrm>
          <a:prstGeom prst="rect">
            <a:avLst/>
          </a:prstGeom>
          <a:noFill/>
        </p:spPr>
      </p:pic>
      <p:pic>
        <p:nvPicPr>
          <p:cNvPr id="85000" name="Picture 8" descr="http://altai-mastera.ru/public/foto/m/15/DSC_0269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B2B6B5"/>
              </a:clrFrom>
              <a:clrTo>
                <a:srgbClr val="B2B6B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841" y="3789040"/>
            <a:ext cx="4581200" cy="192543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283968" y="30689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фарфоровая посуда, сувениры, скульптурные изделия из гипса и глины.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41343B"/>
              </a:clrFrom>
              <a:clrTo>
                <a:srgbClr val="41343B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5536" y="332656"/>
            <a:ext cx="67229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ООО «Рубцовское  предприятие «Рассвет»</a:t>
            </a:r>
            <a:endParaRPr lang="ru-RU" sz="2800" dirty="0"/>
          </a:p>
        </p:txBody>
      </p:sp>
      <p:pic>
        <p:nvPicPr>
          <p:cNvPr id="83970" name="Picture 2" descr="http://altai-mastera.ru/public/foto/master/rassve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3688" y="908720"/>
            <a:ext cx="3384376" cy="2016224"/>
          </a:xfrm>
          <a:prstGeom prst="rect">
            <a:avLst/>
          </a:prstGeom>
          <a:noFill/>
        </p:spPr>
      </p:pic>
      <p:pic>
        <p:nvPicPr>
          <p:cNvPr id="83972" name="Picture 4" descr="http://altai-mastera.ru/public/foto/m/11/3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A26DBB"/>
              </a:clrFrom>
              <a:clrTo>
                <a:srgbClr val="A26DB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3356992"/>
            <a:ext cx="2453957" cy="2304256"/>
          </a:xfrm>
          <a:prstGeom prst="rect">
            <a:avLst/>
          </a:prstGeom>
          <a:noFill/>
        </p:spPr>
      </p:pic>
      <p:pic>
        <p:nvPicPr>
          <p:cNvPr id="83974" name="Picture 6" descr="http://altai-mastera.ru/public/foto/m/11/7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404040"/>
              </a:clrFrom>
              <a:clrTo>
                <a:srgbClr val="40404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260648"/>
            <a:ext cx="2202391" cy="2736304"/>
          </a:xfrm>
          <a:prstGeom prst="rect">
            <a:avLst/>
          </a:prstGeom>
          <a:noFill/>
        </p:spPr>
      </p:pic>
      <p:pic>
        <p:nvPicPr>
          <p:cNvPr id="83976" name="Picture 8" descr="http://altai-mastera.ru/public/foto/m/11/17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282C37"/>
              </a:clrFrom>
              <a:clrTo>
                <a:srgbClr val="282C3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996952"/>
            <a:ext cx="3317392" cy="269146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067944" y="2924944"/>
            <a:ext cx="3028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сувениров из соленого теста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174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2022-02-09T04:17:44Z</dcterms:created>
  <dcterms:modified xsi:type="dcterms:W3CDTF">2022-02-09T04:54:55Z</dcterms:modified>
</cp:coreProperties>
</file>