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26DF054-98FD-4278-9760-4F5F46F40886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31AB752-D354-467C-AD61-A80845FAC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DF054-98FD-4278-9760-4F5F46F40886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1AB752-D354-467C-AD61-A80845FAC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26DF054-98FD-4278-9760-4F5F46F40886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31AB752-D354-467C-AD61-A80845FAC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DF054-98FD-4278-9760-4F5F46F40886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1AB752-D354-467C-AD61-A80845FAC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26DF054-98FD-4278-9760-4F5F46F40886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31AB752-D354-467C-AD61-A80845FAC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DF054-98FD-4278-9760-4F5F46F40886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1AB752-D354-467C-AD61-A80845FAC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DF054-98FD-4278-9760-4F5F46F40886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1AB752-D354-467C-AD61-A80845FAC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DF054-98FD-4278-9760-4F5F46F40886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1AB752-D354-467C-AD61-A80845FAC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26DF054-98FD-4278-9760-4F5F46F40886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1AB752-D354-467C-AD61-A80845FAC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DF054-98FD-4278-9760-4F5F46F40886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1AB752-D354-467C-AD61-A80845FAC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DF054-98FD-4278-9760-4F5F46F40886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1AB752-D354-467C-AD61-A80845FAC7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26DF054-98FD-4278-9760-4F5F46F40886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31AB752-D354-467C-AD61-A80845FAC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ru-RU" sz="2000" smtClean="0">
                <a:solidFill>
                  <a:srgbClr val="9900CC"/>
                </a:solidFill>
              </a:rPr>
              <a:t> </a:t>
            </a:r>
            <a:endParaRPr lang="ru-RU" altLang="ru-RU" sz="2000" smtClean="0">
              <a:solidFill>
                <a:srgbClr val="9900CC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332656"/>
            <a:ext cx="8604448" cy="65253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59632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МАДОУ ДЕТСКИЙ САД «ЖЕМЧУЖИНКА»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с. Багдарин, 2018 г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9032546"/>
      </p:ext>
    </p:extLst>
  </p:cSld>
  <p:clrMapOvr>
    <a:masterClrMapping/>
  </p:clrMapOvr>
  <p:transition spd="slow">
    <p:newsfla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z="4400" b="1" i="1" u="sng" smtClean="0">
                <a:solidFill>
                  <a:srgbClr val="0000FF"/>
                </a:solidFill>
                <a:latin typeface="Times New Roman" pitchFamily="18" charset="0"/>
              </a:rPr>
              <a:t>Коррекционные технологии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476672"/>
            <a:ext cx="8604448" cy="63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04877280"/>
      </p:ext>
    </p:extLst>
  </p:cSld>
  <p:clrMapOvr>
    <a:masterClrMapping/>
  </p:clrMapOvr>
  <p:transition spd="slow">
    <p:newsfla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4400" b="1" i="1" smtClean="0">
                <a:solidFill>
                  <a:srgbClr val="0000FF"/>
                </a:solidFill>
                <a:latin typeface="Times New Roman" pitchFamily="18" charset="0"/>
              </a:rPr>
              <a:t>Су-Джок терапия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476672"/>
            <a:ext cx="8748464" cy="63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99354689"/>
      </p:ext>
    </p:extLst>
  </p:cSld>
  <p:clrMapOvr>
    <a:masterClrMapping/>
  </p:clrMapOvr>
  <p:transition spd="slow"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4000" b="1" i="1" smtClean="0">
                <a:solidFill>
                  <a:srgbClr val="0000FF"/>
                </a:solidFill>
                <a:latin typeface="Times New Roman" pitchFamily="18" charset="0"/>
              </a:rPr>
              <a:t>Сказкотерапия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476672"/>
            <a:ext cx="8532440" cy="63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6544717"/>
      </p:ext>
    </p:extLst>
  </p:cSld>
  <p:clrMapOvr>
    <a:masterClrMapping/>
  </p:clrMapOvr>
  <p:transition spd="slow"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altLang="ru-RU" sz="4400" b="1" i="1" smtClean="0">
                <a:solidFill>
                  <a:srgbClr val="3333FF"/>
                </a:solidFill>
                <a:latin typeface="Times New Roman" pitchFamily="18" charset="0"/>
              </a:rPr>
              <a:t>Музыкотерапия</a:t>
            </a:r>
            <a:endParaRPr lang="ru-RU" altLang="ru-RU" sz="4400" b="1" i="1" dirty="0" smtClean="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332656"/>
            <a:ext cx="8604448" cy="652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34385758"/>
      </p:ext>
    </p:extLst>
  </p:cSld>
  <p:clrMapOvr>
    <a:masterClrMapping/>
  </p:clrMapOvr>
  <p:transition spd="slow">
    <p:newsfla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altLang="ru-RU" sz="4400" b="1" i="1" smtClean="0">
                <a:solidFill>
                  <a:srgbClr val="0000FF"/>
                </a:solidFill>
                <a:latin typeface="Times New Roman" pitchFamily="18" charset="0"/>
              </a:rPr>
              <a:t/>
            </a:r>
            <a:br>
              <a:rPr lang="ru-RU" altLang="ru-RU" sz="4400" b="1" i="1" smtClean="0">
                <a:solidFill>
                  <a:srgbClr val="0000FF"/>
                </a:solidFill>
                <a:latin typeface="Times New Roman" pitchFamily="18" charset="0"/>
              </a:rPr>
            </a:br>
            <a:r>
              <a:rPr lang="ru-RU" altLang="ru-RU" sz="4400" b="1" i="1" smtClean="0">
                <a:solidFill>
                  <a:srgbClr val="0000FF"/>
                </a:solidFill>
                <a:latin typeface="Times New Roman" pitchFamily="18" charset="0"/>
              </a:rPr>
              <a:t/>
            </a:r>
            <a:br>
              <a:rPr lang="ru-RU" altLang="ru-RU" sz="4400" b="1" i="1" smtClean="0">
                <a:solidFill>
                  <a:srgbClr val="0000FF"/>
                </a:solidFill>
                <a:latin typeface="Times New Roman" pitchFamily="18" charset="0"/>
              </a:rPr>
            </a:br>
            <a:r>
              <a:rPr lang="en-US" altLang="ru-RU" sz="4400" b="1" i="1" smtClean="0">
                <a:solidFill>
                  <a:srgbClr val="0000FF"/>
                </a:solidFill>
                <a:latin typeface="Times New Roman" pitchFamily="18" charset="0"/>
              </a:rPr>
              <a:t/>
            </a:r>
            <a:br>
              <a:rPr lang="en-US" altLang="ru-RU" sz="4400" b="1" i="1" smtClean="0">
                <a:solidFill>
                  <a:srgbClr val="0000FF"/>
                </a:solidFill>
                <a:latin typeface="Times New Roman" pitchFamily="18" charset="0"/>
              </a:rPr>
            </a:br>
            <a:r>
              <a:rPr lang="en-US" altLang="ru-RU" sz="4400" b="1" i="1" smtClean="0">
                <a:solidFill>
                  <a:srgbClr val="0000FF"/>
                </a:solidFill>
                <a:latin typeface="Times New Roman" pitchFamily="18" charset="0"/>
              </a:rPr>
              <a:t/>
            </a:r>
            <a:br>
              <a:rPr lang="en-US" altLang="ru-RU" sz="4400" b="1" i="1" smtClean="0">
                <a:solidFill>
                  <a:srgbClr val="0000FF"/>
                </a:solidFill>
                <a:latin typeface="Times New Roman" pitchFamily="18" charset="0"/>
              </a:rPr>
            </a:br>
            <a:r>
              <a:rPr lang="ru-RU" altLang="ru-RU" sz="4400" b="1" i="1" smtClean="0">
                <a:solidFill>
                  <a:srgbClr val="0000FF"/>
                </a:solidFill>
                <a:latin typeface="Times New Roman" pitchFamily="18" charset="0"/>
              </a:rPr>
              <a:t>Песочная терапия</a:t>
            </a:r>
            <a:endParaRPr lang="ru-RU" altLang="ru-RU" sz="4400" b="1" i="1" dirty="0" smtClean="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548680"/>
            <a:ext cx="8676456" cy="630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0951466"/>
      </p:ext>
    </p:extLst>
  </p:cSld>
  <p:clrMapOvr>
    <a:masterClrMapping/>
  </p:clrMapOvr>
  <p:transition spd="slow">
    <p:newsfla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z="4000" b="1" i="1" smtClean="0">
                <a:solidFill>
                  <a:srgbClr val="D60093"/>
                </a:solidFill>
                <a:latin typeface="Times New Roman" pitchFamily="18" charset="0"/>
              </a:rPr>
              <a:t>.</a:t>
            </a:r>
            <a:br>
              <a:rPr lang="ru-RU" altLang="ru-RU" sz="4000" b="1" i="1" smtClean="0">
                <a:solidFill>
                  <a:srgbClr val="D60093"/>
                </a:solidFill>
                <a:latin typeface="Times New Roman" pitchFamily="18" charset="0"/>
              </a:rPr>
            </a:br>
            <a:endParaRPr lang="ru-RU" altLang="ru-RU" sz="4000" b="1" i="1" smtClean="0">
              <a:solidFill>
                <a:srgbClr val="D60093"/>
              </a:solidFill>
              <a:latin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476672"/>
            <a:ext cx="8460432" cy="63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84557618"/>
      </p:ext>
    </p:extLst>
  </p:cSld>
  <p:clrMapOvr>
    <a:masterClrMapping/>
  </p:clrMapOvr>
  <p:transition spd="slow">
    <p:newsfla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z="4000" b="1" i="1" smtClean="0">
                <a:solidFill>
                  <a:srgbClr val="FF33CC"/>
                </a:solidFill>
                <a:latin typeface="Times New Roman" pitchFamily="18" charset="0"/>
              </a:rPr>
              <a:t>Здоровье ребенка превыше всего,</a:t>
            </a:r>
            <a:br>
              <a:rPr lang="ru-RU" altLang="ru-RU" sz="4000" b="1" i="1" smtClean="0">
                <a:solidFill>
                  <a:srgbClr val="FF33CC"/>
                </a:solidFill>
                <a:latin typeface="Times New Roman" pitchFamily="18" charset="0"/>
              </a:rPr>
            </a:br>
            <a:r>
              <a:rPr lang="ru-RU" altLang="ru-RU" sz="4000" b="1" i="1" smtClean="0">
                <a:solidFill>
                  <a:srgbClr val="FF33CC"/>
                </a:solidFill>
                <a:latin typeface="Times New Roman" pitchFamily="18" charset="0"/>
              </a:rPr>
              <a:t>Богатство земли не заменит его.</a:t>
            </a:r>
            <a:br>
              <a:rPr lang="ru-RU" altLang="ru-RU" sz="4000" b="1" i="1" smtClean="0">
                <a:solidFill>
                  <a:srgbClr val="FF33CC"/>
                </a:solidFill>
                <a:latin typeface="Times New Roman" pitchFamily="18" charset="0"/>
              </a:rPr>
            </a:br>
            <a:r>
              <a:rPr lang="ru-RU" altLang="ru-RU" sz="4000" b="1" i="1" smtClean="0">
                <a:solidFill>
                  <a:srgbClr val="FF33CC"/>
                </a:solidFill>
                <a:latin typeface="Times New Roman" pitchFamily="18" charset="0"/>
              </a:rPr>
              <a:t>Здоровье не купишь, никто не продаст.</a:t>
            </a:r>
            <a:br>
              <a:rPr lang="ru-RU" altLang="ru-RU" sz="4000" b="1" i="1" smtClean="0">
                <a:solidFill>
                  <a:srgbClr val="FF33CC"/>
                </a:solidFill>
                <a:latin typeface="Times New Roman" pitchFamily="18" charset="0"/>
              </a:rPr>
            </a:br>
            <a:r>
              <a:rPr lang="ru-RU" altLang="ru-RU" sz="4000" b="1" i="1" smtClean="0">
                <a:solidFill>
                  <a:srgbClr val="FF33CC"/>
                </a:solidFill>
                <a:latin typeface="Times New Roman" pitchFamily="18" charset="0"/>
              </a:rPr>
              <a:t>Его берегите, как сердце, как глаз!!!</a:t>
            </a:r>
            <a:br>
              <a:rPr lang="ru-RU" altLang="ru-RU" sz="4000" b="1" i="1" smtClean="0">
                <a:solidFill>
                  <a:srgbClr val="FF33CC"/>
                </a:solidFill>
                <a:latin typeface="Times New Roman" pitchFamily="18" charset="0"/>
              </a:rPr>
            </a:br>
            <a:r>
              <a:rPr lang="ru-RU" altLang="ru-RU" sz="4000" b="1" i="1" smtClean="0"/>
              <a:t/>
            </a:r>
            <a:br>
              <a:rPr lang="ru-RU" altLang="ru-RU" sz="4000" b="1" i="1" smtClean="0"/>
            </a:br>
            <a:endParaRPr lang="ru-RU" altLang="ru-RU" sz="4000" b="1" i="1" smtClean="0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332656"/>
            <a:ext cx="8676456" cy="652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00009962"/>
      </p:ext>
    </p:extLst>
  </p:cSld>
  <p:clrMapOvr>
    <a:masterClrMapping/>
  </p:clrMapOvr>
  <p:transition spd="slow"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548680"/>
            <a:ext cx="8676456" cy="630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91912285"/>
      </p:ext>
    </p:extLst>
  </p:cSld>
  <p:clrMapOvr>
    <a:masterClrMapping/>
  </p:clrMapOvr>
  <p:transition spd="slow"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404664"/>
            <a:ext cx="8820472" cy="64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2417322"/>
      </p:ext>
    </p:extLst>
  </p:cSld>
  <p:clrMapOvr>
    <a:masterClrMapping/>
  </p:clrMapOvr>
  <p:transition spd="slow"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altLang="ru-RU" sz="4000" b="1" i="1" smtClean="0">
                <a:solidFill>
                  <a:srgbClr val="FF0066"/>
                </a:solidFill>
                <a:latin typeface="Times New Roman" pitchFamily="18" charset="0"/>
              </a:rPr>
              <a:t>Цель </a:t>
            </a:r>
            <a:r>
              <a:rPr lang="ru-RU" altLang="ru-RU" sz="4000" b="1" i="1" smtClean="0">
                <a:solidFill>
                  <a:srgbClr val="CC0066"/>
                </a:solidFill>
                <a:latin typeface="Times New Roman" pitchFamily="18" charset="0"/>
              </a:rPr>
              <a:t>здоровьесберегающих образовательных технологий </a:t>
            </a:r>
            <a:endParaRPr lang="ru-RU" altLang="ru-RU" sz="4000" dirty="0" smtClean="0">
              <a:solidFill>
                <a:srgbClr val="CC0066"/>
              </a:solidFill>
              <a:latin typeface="Arial Black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476672"/>
            <a:ext cx="8604448" cy="63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1329075"/>
      </p:ext>
    </p:extLst>
  </p:cSld>
  <p:clrMapOvr>
    <a:masterClrMapping/>
  </p:clrMapOvr>
  <p:transition spd="slow"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332656"/>
            <a:ext cx="8748464" cy="652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70408998"/>
      </p:ext>
    </p:extLst>
  </p:cSld>
  <p:clrMapOvr>
    <a:masterClrMapping/>
  </p:clrMapOvr>
  <p:transition spd="slow"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404664"/>
            <a:ext cx="8748464" cy="64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87402596"/>
      </p:ext>
    </p:extLst>
  </p:cSld>
  <p:clrMapOvr>
    <a:masterClrMapping/>
  </p:clrMapOvr>
  <p:transition spd="slow"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altLang="ru-RU" sz="4000" b="1" i="1" u="sng" smtClean="0">
                <a:solidFill>
                  <a:srgbClr val="0000FF"/>
                </a:solidFill>
                <a:latin typeface="Times New Roman" pitchFamily="18" charset="0"/>
              </a:rPr>
              <a:t>Технологии сохранения и стимулирования</a:t>
            </a:r>
            <a:endParaRPr lang="ru-RU" altLang="ru-RU" sz="4000" b="1" i="1" u="sng" dirty="0" smtClean="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332656"/>
            <a:ext cx="8892480" cy="652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30159634"/>
      </p:ext>
    </p:extLst>
  </p:cSld>
  <p:clrMapOvr>
    <a:masterClrMapping/>
  </p:clrMapOvr>
  <p:transition spd="slow"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altLang="ru-RU" sz="4000" b="1" i="1" smtClean="0">
                <a:solidFill>
                  <a:srgbClr val="9900CC"/>
                </a:solidFill>
                <a:latin typeface="Times New Roman" pitchFamily="18" charset="0"/>
              </a:rPr>
              <a:t/>
            </a:r>
            <a:br>
              <a:rPr lang="ru-RU" altLang="ru-RU" sz="4000" b="1" i="1" smtClean="0">
                <a:solidFill>
                  <a:srgbClr val="9900CC"/>
                </a:solidFill>
                <a:latin typeface="Times New Roman" pitchFamily="18" charset="0"/>
              </a:rPr>
            </a:br>
            <a:endParaRPr lang="ru-RU" altLang="ru-RU" sz="4000" b="1" i="1" u="sng" dirty="0" smtClean="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260648"/>
            <a:ext cx="8892480" cy="659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57742863"/>
      </p:ext>
    </p:extLst>
  </p:cSld>
  <p:clrMapOvr>
    <a:masterClrMapping/>
  </p:clrMapOvr>
  <p:transition spd="slow"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4000" b="1" i="1" u="sng" smtClean="0">
                <a:solidFill>
                  <a:srgbClr val="0000FF"/>
                </a:solidFill>
                <a:latin typeface="Times New Roman" pitchFamily="18" charset="0"/>
              </a:rPr>
              <a:t>Технологии обучения здоровому образу жизни</a:t>
            </a:r>
            <a:br>
              <a:rPr lang="ru-RU" altLang="ru-RU" sz="4000" b="1" i="1" u="sng" smtClean="0">
                <a:solidFill>
                  <a:srgbClr val="0000FF"/>
                </a:solidFill>
                <a:latin typeface="Times New Roman" pitchFamily="18" charset="0"/>
              </a:rPr>
            </a:br>
            <a:endParaRPr lang="ru-RU" altLang="ru-RU" sz="4000" b="1" i="1" u="sng" dirty="0" smtClean="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404664"/>
            <a:ext cx="8676456" cy="64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4833334"/>
      </p:ext>
    </p:extLst>
  </p:cSld>
  <p:clrMapOvr>
    <a:masterClrMapping/>
  </p:clrMapOvr>
  <p:transition spd="slow">
    <p:newsfla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</TotalTime>
  <Words>38</Words>
  <Application>Microsoft Office PowerPoint</Application>
  <PresentationFormat>Экран (4:3)</PresentationFormat>
  <Paragraphs>14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 </vt:lpstr>
      <vt:lpstr>Слайд 2</vt:lpstr>
      <vt:lpstr>Слайд 3</vt:lpstr>
      <vt:lpstr>Цель здоровьесберегающих образовательных технологий </vt:lpstr>
      <vt:lpstr>Слайд 5</vt:lpstr>
      <vt:lpstr>Слайд 6</vt:lpstr>
      <vt:lpstr>Технологии сохранения и стимулирования</vt:lpstr>
      <vt:lpstr> </vt:lpstr>
      <vt:lpstr>Технологии обучения здоровому образу жизни </vt:lpstr>
      <vt:lpstr>Коррекционные технологии</vt:lpstr>
      <vt:lpstr>Су-Джок терапия</vt:lpstr>
      <vt:lpstr>Сказкотерапия </vt:lpstr>
      <vt:lpstr>Музыкотерапия</vt:lpstr>
      <vt:lpstr>    Песочная терапия</vt:lpstr>
      <vt:lpstr>. </vt:lpstr>
      <vt:lpstr>Здоровье ребенка превыше всего, Богатство земли не заменит его. Здоровье не купишь, никто не продаст. Его берегите, как сердце, как глаз!!!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Dns</dc:creator>
  <cp:lastModifiedBy>Надежда</cp:lastModifiedBy>
  <cp:revision>4</cp:revision>
  <dcterms:created xsi:type="dcterms:W3CDTF">2017-10-31T11:45:14Z</dcterms:created>
  <dcterms:modified xsi:type="dcterms:W3CDTF">2022-02-09T10:59:28Z</dcterms:modified>
</cp:coreProperties>
</file>