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  <p:sldMasterId id="2147483828" r:id="rId3"/>
  </p:sldMasterIdLst>
  <p:sldIdLst>
    <p:sldId id="256" r:id="rId4"/>
    <p:sldId id="257" r:id="rId5"/>
    <p:sldId id="258" r:id="rId6"/>
    <p:sldId id="265" r:id="rId7"/>
    <p:sldId id="269" r:id="rId8"/>
    <p:sldId id="266" r:id="rId9"/>
    <p:sldId id="270" r:id="rId10"/>
    <p:sldId id="267" r:id="rId11"/>
    <p:sldId id="271" r:id="rId12"/>
    <p:sldId id="268" r:id="rId13"/>
    <p:sldId id="272" r:id="rId14"/>
    <p:sldId id="274" r:id="rId15"/>
    <p:sldId id="275" r:id="rId16"/>
    <p:sldId id="276" r:id="rId17"/>
    <p:sldId id="282" r:id="rId18"/>
    <p:sldId id="284" r:id="rId19"/>
    <p:sldId id="283" r:id="rId20"/>
    <p:sldId id="281" r:id="rId21"/>
    <p:sldId id="279" r:id="rId22"/>
    <p:sldId id="278" r:id="rId23"/>
    <p:sldId id="273" r:id="rId24"/>
    <p:sldId id="28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756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06D17-7AF2-4ACA-887A-A5B942BFA2F2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551E-3E5C-4AF7-927A-81D6EC259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AF5D-A21B-4593-9627-B942E56AAB3B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9AB86-2A80-45E8-A7C3-B7AF7271E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CE018-F90C-40B6-AEDF-C2C199774823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C7A67-9B0B-4788-8DDE-5C75EB5D2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CD5E4-CDD3-473B-92A6-56A67D0F3BED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1E5B0-31D6-4216-8391-5212A6FCC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CDA52-2CD2-49D6-9EC1-1B44F9293C64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81C8F-049F-4EA1-9CCE-A03DECDFF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8B0B-5CC5-4136-9FDA-B06D478CE719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834C-4236-438F-9962-55E44E396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3DCD-6093-4F5B-B38A-3172359AB83A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976CE-4F11-4D56-8166-5C481EDE4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0AC22-F8DD-425A-B3E1-53F13C3FB7D1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F941D-713F-48A9-9871-0B845099C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9CB9-1F46-4338-8B61-4FE6F5673C8D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635F-0A5E-4E38-9DE9-354D03CC7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12096-8376-4814-AC9E-F0F38CAF0E19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224D-A723-4EEB-9371-18836D8F6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AC403-1943-42CE-A39F-A0E5B0D4537A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D1AB8-B52B-439C-BCBC-7CCB827CD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53B8-C464-4357-B46E-566CB5432232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B7BF8-66C1-424D-84B6-6730C08A8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4DE87-5619-4E44-9BBD-5496B322F143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53BD2-B600-4DE1-8F0B-E8515022D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F6F74-0036-4136-9EB0-24061F182372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F6B1B-F709-469F-A1D0-05D868858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8B623-C156-4AB7-A807-186DBF9CA4B4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901B-D022-44E0-B13D-149FEF0AF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1D3F4-09D5-4F31-97E3-9F945A308C61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B2E73-3A58-4DFA-A62C-FA37B4D44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2627D-ACBF-4B89-9E7C-7FC84CE5D2F8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5C3C-D020-478C-9C19-027724902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5AE4B-D7F4-4B36-BCB2-7DCD5A7AE91C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F740E-1451-4A84-8CAB-CDC6E710E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3F6A-2FF8-4B6E-ABC5-0B6D16EB678B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A5EA-1A68-45A2-AB44-8141AABD7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0B0C-B301-4004-B33A-043940214A77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A7354-A96A-4F26-8312-F629D64EA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E71EC-884D-41B9-9EC3-8FF034985B11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E0F02-F9AE-470D-A3DB-869988152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CB68-E41C-4522-BC0F-CC4F5AD226D0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E1E73-BE0B-48FC-862D-7596A7DE0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2E57-F8D7-42A7-B87D-1DF3910FBA32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9269-8CAB-41B5-9FB8-18B0C4859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CA6F0-3714-4897-8A1B-29A77B73A88B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85D90-3160-4085-89CA-852323559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95730-BB7B-4FDC-9D8F-46651F82D334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ADD5-798D-4755-9F4A-2AD481218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05F8-98A0-496D-A8CA-52D264A9A98E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91F0-683E-4F9E-948B-03303B36F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D3D04-9F2F-4A2F-84B2-710EFEB5B31D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61D8C-92CD-4073-8436-1BA7A702F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A8BAD-E01F-4334-ABB0-EFB34E0A2F21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EE499-F74C-4306-8055-2A1DC0291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0B90-5427-4779-8DB0-47F6A74E78AE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8FF4C-8A6C-44C9-9B6A-6F5289A37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0BA2-B759-4625-92FA-72290040FA69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147DA-47EC-4923-ACD3-A13DF828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7CE53-96EB-43DC-9A9E-0F3DA40CC9E7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0ADBE-2FC7-45EA-9639-DEBE5E67B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9B43C-3122-4EB2-B3C4-EE863343E1CB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879D5CA-3DA8-4C72-B08A-E664802DF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9BBA7-335F-4AF6-B916-EE2B6A0E4565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646FD-9A7C-4E13-BCF5-DD6EEB815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26EC50B-B022-4EBE-AE9E-3519CCD69E50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D2464AA-BA16-4183-9D54-5A30737AB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43" r:id="rId2"/>
    <p:sldLayoutId id="2147483863" r:id="rId3"/>
    <p:sldLayoutId id="2147483842" r:id="rId4"/>
    <p:sldLayoutId id="2147483841" r:id="rId5"/>
    <p:sldLayoutId id="2147483840" r:id="rId6"/>
    <p:sldLayoutId id="2147483839" r:id="rId7"/>
    <p:sldLayoutId id="2147483864" r:id="rId8"/>
    <p:sldLayoutId id="2147483865" r:id="rId9"/>
    <p:sldLayoutId id="2147483838" r:id="rId10"/>
    <p:sldLayoutId id="214748383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50594C-F7EF-4C19-B511-A4DACFF88AE7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9FB698-3C66-4365-83DC-8FCA77214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2" r:id="rId2"/>
    <p:sldLayoutId id="2147483866" r:id="rId3"/>
    <p:sldLayoutId id="2147483851" r:id="rId4"/>
    <p:sldLayoutId id="2147483850" r:id="rId5"/>
    <p:sldLayoutId id="2147483849" r:id="rId6"/>
    <p:sldLayoutId id="2147483848" r:id="rId7"/>
    <p:sldLayoutId id="2147483847" r:id="rId8"/>
    <p:sldLayoutId id="2147483846" r:id="rId9"/>
    <p:sldLayoutId id="2147483845" r:id="rId10"/>
    <p:sldLayoutId id="21474838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61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39E411-12CF-4B90-A4C4-75F1ED94F1FC}" type="datetimeFigureOut">
              <a:rPr lang="ru-RU"/>
              <a:pPr>
                <a:defRPr/>
              </a:pPr>
              <a:t>30.01.2022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18FCEE-6427-48B9-98CE-D000202D8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1" r:id="rId2"/>
    <p:sldLayoutId id="2147483868" r:id="rId3"/>
    <p:sldLayoutId id="2147483860" r:id="rId4"/>
    <p:sldLayoutId id="2147483859" r:id="rId5"/>
    <p:sldLayoutId id="2147483858" r:id="rId6"/>
    <p:sldLayoutId id="2147483857" r:id="rId7"/>
    <p:sldLayoutId id="2147483856" r:id="rId8"/>
    <p:sldLayoutId id="2147483869" r:id="rId9"/>
    <p:sldLayoutId id="2147483855" r:id="rId10"/>
    <p:sldLayoutId id="214748385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gif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Layout" Target="../slideLayouts/slideLayout24.xml"/><Relationship Id="rId1" Type="http://schemas.openxmlformats.org/officeDocument/2006/relationships/video" Target="NUL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audio" Target="../media/audio2.wav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audio" Target="../media/audio1.wav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audio" Target="../media/audio2.wav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audio" Target="../media/audio1.wav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audio" Target="../media/audio2.wav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audio" Target="../media/audio1.wav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gi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audio" Target="../media/audio2.wav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audio" Target="../media/audio1.wav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-387350"/>
            <a:ext cx="5165725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6"/>
          <p:cNvSpPr txBox="1">
            <a:spLocks noChangeArrowheads="1"/>
          </p:cNvSpPr>
          <p:nvPr/>
        </p:nvSpPr>
        <p:spPr bwMode="auto">
          <a:xfrm>
            <a:off x="3167336" y="4919008"/>
            <a:ext cx="59766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Речицкая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Н.В., 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МБДОУ «Детский сад № 37 «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Мальвинка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г. Смоленска</a:t>
            </a:r>
          </a:p>
          <a:p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225" y="23813"/>
            <a:ext cx="4346575" cy="1957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8463" y="2114550"/>
            <a:ext cx="5430837" cy="2859088"/>
          </a:xfrm>
          <a:prstGeom prst="rect">
            <a:avLst/>
          </a:prstGeom>
          <a:noFill/>
        </p:spPr>
      </p:pic>
      <p:pic>
        <p:nvPicPr>
          <p:cNvPr id="47107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1838"/>
            <a:ext cx="3089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Рисунок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03300"/>
            <a:ext cx="2868613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Баба-Яга                   28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Кем родители пугают детей?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Милиционер            21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Волк                          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Бабай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Врач                         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0167" y="2007054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8338" y="2822575"/>
            <a:ext cx="5218112" cy="140176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06128" y="371703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70167" y="4569917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Верблюд              43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Кто живёт в пустыне?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Ящерица              19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Змея                     11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Страус                  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Люди                   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Черепаха             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29595" y="121361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0167" y="202391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5475" y="2846388"/>
            <a:ext cx="5218113" cy="13906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993292" y="372267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82966" y="458677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82966" y="553409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44335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Загорают             51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Чем люди занимаются на пляже?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Купаются            12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Отдыхают            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Лежат                  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Глазеют               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Играют в карты   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18696" y="119960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59268" y="2009908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72067" y="283906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82393" y="370867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72067" y="457277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2067" y="552008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2434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Соль                     50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Что кладут в суп?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Картошка             25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Вода                      13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Мясо                      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Овощи                   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Приправа              2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5065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08106" y="1204579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34029" y="202663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971033" y="287444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36" name="Прямоугольник 3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4688" y="3694113"/>
            <a:ext cx="5218112" cy="1395412"/>
          </a:xfrm>
          <a:prstGeom prst="rect">
            <a:avLst/>
          </a:prstGeom>
          <a:noFill/>
        </p:spPr>
      </p:pic>
      <p:sp>
        <p:nvSpPr>
          <p:cNvPr id="37" name="Прямоугольник 36"/>
          <p:cNvSpPr/>
          <p:nvPr/>
        </p:nvSpPr>
        <p:spPr>
          <a:xfrm>
            <a:off x="1980571" y="456683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pic>
        <p:nvPicPr>
          <p:cNvPr id="38" name="Прямоугольник 3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5475" y="5492750"/>
            <a:ext cx="5218113" cy="1389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               53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Кто задаёт слишком много вопросов?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Учитель          10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Муж        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Следователь     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Журналист        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Врач                  4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Прямоугольник 31"/>
          <p:cNvGrpSpPr>
            <a:grpSpLocks/>
          </p:cNvGrpSpPr>
          <p:nvPr/>
        </p:nvGrpSpPr>
        <p:grpSpPr bwMode="auto">
          <a:xfrm>
            <a:off x="285750" y="292100"/>
            <a:ext cx="8626475" cy="841375"/>
            <a:chOff x="180" y="184"/>
            <a:chExt cx="5434" cy="530"/>
          </a:xfrm>
        </p:grpSpPr>
        <p:pic>
          <p:nvPicPr>
            <p:cNvPr id="52246" name="Прямоугольник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0" y="184"/>
              <a:ext cx="5434" cy="530"/>
            </a:xfrm>
            <a:prstGeom prst="rect">
              <a:avLst/>
            </a:prstGeom>
            <a:noFill/>
          </p:spPr>
        </p:pic>
        <p:sp>
          <p:nvSpPr>
            <p:cNvPr id="52247" name="Text Box 23"/>
            <p:cNvSpPr txBox="1">
              <a:spLocks noChangeArrowheads="1"/>
            </p:cNvSpPr>
            <p:nvPr/>
          </p:nvSpPr>
          <p:spPr bwMode="auto">
            <a:xfrm>
              <a:off x="225" y="210"/>
              <a:ext cx="5352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4000" b="1">
                <a:solidFill>
                  <a:srgbClr val="B2E4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8" name="Прямоугольник 3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8338" y="5492750"/>
            <a:ext cx="5218112" cy="1389063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Прямоугольник 39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14525" y="2000250"/>
            <a:ext cx="5218113" cy="1389063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1970167" y="2837324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970167" y="3690975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957144" y="4605967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Баба-Яга                   28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Кем родители пугают детей?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Милиционер            21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Волк                          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Бабай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Врач                         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0167" y="2007054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8338" y="2822575"/>
            <a:ext cx="5218112" cy="140176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06128" y="371703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70167" y="4569917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Верблюд              43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Кто живёт в пустыне?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Ящерица              19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Змея                     11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Страус                  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Люди                   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Черепаха             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29595" y="121361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0167" y="202391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4525" y="2822575"/>
            <a:ext cx="5218113" cy="140176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993292" y="372267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82966" y="458677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82966" y="553409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44335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Загорают             51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Чем люди занимаются на пляже?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Купаются            12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Отдыхают            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Лежат                  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Глазеют               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Играют в карты   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18696" y="119960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59268" y="2009908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72067" y="283906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82393" y="370867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72067" y="4572771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2067" y="552008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2434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Соль                     50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Что кладут в суп?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Картошка             25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Вода                      13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Мясо                      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Овощи                   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Приправа              2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5065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08106" y="1204579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34029" y="2026636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971033" y="287444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36" name="Прямоугольник 3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8338" y="3713163"/>
            <a:ext cx="5218112" cy="1389062"/>
          </a:xfrm>
          <a:prstGeom prst="rect">
            <a:avLst/>
          </a:prstGeom>
          <a:noFill/>
        </p:spPr>
      </p:pic>
      <p:sp>
        <p:nvSpPr>
          <p:cNvPr id="37" name="Прямоугольник 36"/>
          <p:cNvSpPr/>
          <p:nvPr/>
        </p:nvSpPr>
        <p:spPr>
          <a:xfrm>
            <a:off x="1980571" y="4566833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pic>
        <p:nvPicPr>
          <p:cNvPr id="38" name="Прямоугольник 3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8338" y="5486400"/>
            <a:ext cx="5218112" cy="139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52488"/>
            <a:ext cx="30003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8225" y="23813"/>
            <a:ext cx="4346575" cy="1957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8463" y="2114550"/>
            <a:ext cx="6473825" cy="4090988"/>
          </a:xfrm>
          <a:prstGeom prst="rect">
            <a:avLst/>
          </a:prstGeom>
          <a:noFill/>
        </p:spPr>
      </p:pic>
      <p:pic>
        <p:nvPicPr>
          <p:cNvPr id="38916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11838"/>
            <a:ext cx="3089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               53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Кто задаёт слишком много вопросов?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1911" y="2023955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Учитель          10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Муж        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3594" y="37170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Следователь     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0167" y="4581128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Журналист        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0167" y="5517232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Врач                  4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5065" y="1448335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00093" y="1421976"/>
            <a:ext cx="936104" cy="11512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Прямоугольник 31"/>
          <p:cNvGrpSpPr>
            <a:grpSpLocks/>
          </p:cNvGrpSpPr>
          <p:nvPr/>
        </p:nvGrpSpPr>
        <p:grpSpPr bwMode="auto">
          <a:xfrm>
            <a:off x="341313" y="292100"/>
            <a:ext cx="8626475" cy="841375"/>
            <a:chOff x="215" y="184"/>
            <a:chExt cx="5434" cy="530"/>
          </a:xfrm>
        </p:grpSpPr>
        <p:pic>
          <p:nvPicPr>
            <p:cNvPr id="57366" name="Прямоугольник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5" y="184"/>
              <a:ext cx="5434" cy="530"/>
            </a:xfrm>
            <a:prstGeom prst="rect">
              <a:avLst/>
            </a:prstGeom>
            <a:noFill/>
          </p:spPr>
        </p:pic>
        <p:sp>
          <p:nvSpPr>
            <p:cNvPr id="57367" name="Text Box 23"/>
            <p:cNvSpPr txBox="1">
              <a:spLocks noChangeArrowheads="1"/>
            </p:cNvSpPr>
            <p:nvPr/>
          </p:nvSpPr>
          <p:spPr bwMode="auto">
            <a:xfrm>
              <a:off x="259" y="210"/>
              <a:ext cx="5352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4000" b="1">
                <a:solidFill>
                  <a:srgbClr val="B2E4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8" name="Прямоугольник 3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4525" y="5492750"/>
            <a:ext cx="5218113" cy="1389063"/>
          </a:xfrm>
          <a:prstGeom prst="rect">
            <a:avLst/>
          </a:prstGeom>
          <a:noFill/>
        </p:spPr>
      </p:pic>
      <p:pic>
        <p:nvPicPr>
          <p:cNvPr id="39" name="Прямоугольник 38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8963" y="1158875"/>
            <a:ext cx="5218112" cy="1401763"/>
          </a:xfrm>
          <a:prstGeom prst="rect">
            <a:avLst/>
          </a:prstGeom>
          <a:noFill/>
        </p:spPr>
      </p:pic>
      <p:pic>
        <p:nvPicPr>
          <p:cNvPr id="40" name="Прямоугольник 39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14525" y="1993900"/>
            <a:ext cx="5218113" cy="1395413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1970167" y="2837324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970167" y="3690975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957144" y="4605967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-79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Прямоугольник 3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171450"/>
            <a:ext cx="8613775" cy="2816225"/>
          </a:xfrm>
          <a:prstGeom prst="rect">
            <a:avLst/>
          </a:prstGeom>
          <a:noFill/>
        </p:spPr>
      </p:pic>
      <p:sp>
        <p:nvSpPr>
          <p:cNvPr id="58371" name="TextBox 1"/>
          <p:cNvSpPr txBox="1">
            <a:spLocks noChangeArrowheads="1"/>
          </p:cNvSpPr>
          <p:nvPr/>
        </p:nvSpPr>
        <p:spPr bwMode="auto">
          <a:xfrm>
            <a:off x="4581525" y="4149725"/>
            <a:ext cx="3487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Анна Сергеевна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85763"/>
            <a:ext cx="7416800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1139825"/>
            <a:ext cx="5218112" cy="1481138"/>
          </a:xfrm>
          <a:prstGeom prst="rect">
            <a:avLst/>
          </a:prstGeom>
          <a:noFill/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3" y="176213"/>
            <a:ext cx="8626475" cy="957262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95475" y="1968500"/>
            <a:ext cx="5499100" cy="1470025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14525" y="2798763"/>
            <a:ext cx="5218113" cy="1474787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38338" y="3663950"/>
            <a:ext cx="5218112" cy="1474788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14525" y="4529138"/>
            <a:ext cx="5218113" cy="1474787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14525" y="5462588"/>
            <a:ext cx="5218113" cy="1468437"/>
          </a:xfrm>
          <a:prstGeom prst="rect">
            <a:avLst/>
          </a:prstGeom>
          <a:noFill/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65313" y="1169988"/>
            <a:ext cx="5218112" cy="1401762"/>
          </a:xfrm>
          <a:prstGeom prst="rect">
            <a:avLst/>
          </a:prstGeom>
          <a:noFill/>
        </p:spPr>
      </p:pic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1825" y="2000250"/>
            <a:ext cx="5218113" cy="1389063"/>
          </a:xfrm>
          <a:prstGeom prst="rect">
            <a:avLst/>
          </a:prstGeom>
          <a:noFill/>
        </p:spPr>
      </p:pic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20875" y="2822575"/>
            <a:ext cx="5218113" cy="1401763"/>
          </a:xfrm>
          <a:prstGeom prst="rect">
            <a:avLst/>
          </a:prstGeom>
          <a:noFill/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44688" y="3694113"/>
            <a:ext cx="5218112" cy="1390650"/>
          </a:xfrm>
          <a:prstGeom prst="rect">
            <a:avLst/>
          </a:prstGeom>
          <a:noFill/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20875" y="4552950"/>
            <a:ext cx="5218113" cy="1403350"/>
          </a:xfrm>
          <a:prstGeom prst="rect">
            <a:avLst/>
          </a:prstGeom>
          <a:noFill/>
        </p:spPr>
      </p:pic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920875" y="5492750"/>
            <a:ext cx="5218113" cy="1389063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pic>
        <p:nvPicPr>
          <p:cNvPr id="23" name="Прямоугольник 22"/>
          <p:cNvPicPr>
            <a:picLocks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9050" y="1195388"/>
            <a:ext cx="1657350" cy="2870200"/>
          </a:xfrm>
          <a:prstGeom prst="rect">
            <a:avLst/>
          </a:prstGeom>
          <a:noFill/>
        </p:spPr>
      </p:pic>
      <p:pic>
        <p:nvPicPr>
          <p:cNvPr id="24" name="Прямоугольник 23"/>
          <p:cNvPicPr>
            <a:picLocks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431088" y="1169988"/>
            <a:ext cx="1663700" cy="2878137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5065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225" y="23813"/>
            <a:ext cx="4346575" cy="1957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8463" y="2114550"/>
            <a:ext cx="5248275" cy="2859088"/>
          </a:xfrm>
          <a:prstGeom prst="rect">
            <a:avLst/>
          </a:prstGeom>
          <a:noFill/>
        </p:spPr>
      </p:pic>
      <p:pic>
        <p:nvPicPr>
          <p:cNvPr id="40963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1838"/>
            <a:ext cx="3089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1412875"/>
            <a:ext cx="2787650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1139825"/>
            <a:ext cx="5218112" cy="1481138"/>
          </a:xfrm>
          <a:prstGeom prst="rect">
            <a:avLst/>
          </a:prstGeom>
          <a:noFill/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3" y="176213"/>
            <a:ext cx="8626475" cy="957262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95475" y="1968500"/>
            <a:ext cx="5218113" cy="1470025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14525" y="2798763"/>
            <a:ext cx="5218113" cy="1474787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38338" y="3663950"/>
            <a:ext cx="5218112" cy="1474788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14525" y="4529138"/>
            <a:ext cx="5218113" cy="1474787"/>
          </a:xfrm>
          <a:prstGeom prst="rect">
            <a:avLst/>
          </a:prstGeom>
          <a:noFill/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58963" y="1158875"/>
            <a:ext cx="5211762" cy="1395413"/>
          </a:xfrm>
          <a:prstGeom prst="rect">
            <a:avLst/>
          </a:prstGeom>
          <a:noFill/>
        </p:spPr>
      </p:pic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01825" y="1993900"/>
            <a:ext cx="5218113" cy="1395413"/>
          </a:xfrm>
          <a:prstGeom prst="rect">
            <a:avLst/>
          </a:prstGeom>
          <a:noFill/>
        </p:spPr>
      </p:pic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1825" y="2840038"/>
            <a:ext cx="5218113" cy="1403350"/>
          </a:xfrm>
          <a:prstGeom prst="rect">
            <a:avLst/>
          </a:prstGeom>
          <a:noFill/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25638" y="3687763"/>
            <a:ext cx="5218112" cy="1401762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pic>
        <p:nvPicPr>
          <p:cNvPr id="23" name="Прямоугольник 22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050" y="1158875"/>
            <a:ext cx="1657350" cy="2876550"/>
          </a:xfrm>
          <a:prstGeom prst="rect">
            <a:avLst/>
          </a:prstGeom>
          <a:noFill/>
        </p:spPr>
      </p:pic>
      <p:pic>
        <p:nvPicPr>
          <p:cNvPr id="24" name="Прямоугольник 23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31088" y="1169988"/>
            <a:ext cx="1663700" cy="2878137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Прямоугольник 32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944688" y="5430838"/>
            <a:ext cx="5218112" cy="1470025"/>
          </a:xfrm>
          <a:prstGeom prst="rect">
            <a:avLst/>
          </a:prstGeom>
          <a:noFill/>
        </p:spPr>
      </p:pic>
      <p:pic>
        <p:nvPicPr>
          <p:cNvPr id="34" name="Прямоугольник 33"/>
          <p:cNvPicPr>
            <a:picLocks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931988" y="4548188"/>
            <a:ext cx="5218112" cy="1395412"/>
          </a:xfrm>
          <a:prstGeom prst="rect">
            <a:avLst/>
          </a:prstGeom>
          <a:noFill/>
        </p:spPr>
      </p:pic>
      <p:pic>
        <p:nvPicPr>
          <p:cNvPr id="35" name="Прямоугольник 34"/>
          <p:cNvPicPr>
            <a:picLocks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957388" y="5462588"/>
            <a:ext cx="5218112" cy="140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225" y="23813"/>
            <a:ext cx="4346575" cy="1957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8463" y="2114550"/>
            <a:ext cx="5218112" cy="2859088"/>
          </a:xfrm>
          <a:prstGeom prst="rect">
            <a:avLst/>
          </a:prstGeom>
          <a:noFill/>
        </p:spPr>
      </p:pic>
      <p:pic>
        <p:nvPicPr>
          <p:cNvPr id="43011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1838"/>
            <a:ext cx="3089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114425"/>
            <a:ext cx="29749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1139825"/>
            <a:ext cx="5218112" cy="14811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нельзя делать на уроке, а очень хочется?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5475" y="1968500"/>
            <a:ext cx="5218113" cy="1470025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14525" y="2798763"/>
            <a:ext cx="5218113" cy="1474787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38338" y="3663950"/>
            <a:ext cx="5218112" cy="1474788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14525" y="4529138"/>
            <a:ext cx="5218113" cy="1474787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14525" y="5462588"/>
            <a:ext cx="5218113" cy="146843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16796" y="1196752"/>
            <a:ext cx="511256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  <a:lin ang="54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8175" y="2005013"/>
            <a:ext cx="5218113" cy="1403350"/>
          </a:xfrm>
          <a:prstGeom prst="rect">
            <a:avLst/>
          </a:prstGeom>
          <a:noFill/>
        </p:spPr>
      </p:pic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08175" y="2852738"/>
            <a:ext cx="5218113" cy="1390650"/>
          </a:xfrm>
          <a:prstGeom prst="rect">
            <a:avLst/>
          </a:prstGeom>
          <a:noFill/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31988" y="3700463"/>
            <a:ext cx="5218112" cy="1389062"/>
          </a:xfrm>
          <a:prstGeom prst="rect">
            <a:avLst/>
          </a:prstGeom>
          <a:noFill/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14525" y="4541838"/>
            <a:ext cx="5218113" cy="1395412"/>
          </a:xfrm>
          <a:prstGeom prst="rect">
            <a:avLst/>
          </a:prstGeom>
          <a:noFill/>
        </p:spPr>
      </p:pic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01825" y="5516563"/>
            <a:ext cx="5218113" cy="139065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pic>
        <p:nvPicPr>
          <p:cNvPr id="23" name="Прямоугольник 22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50" y="1195388"/>
            <a:ext cx="1657350" cy="2870200"/>
          </a:xfrm>
          <a:prstGeom prst="rect">
            <a:avLst/>
          </a:prstGeom>
          <a:noFill/>
        </p:spPr>
      </p:pic>
      <p:pic>
        <p:nvPicPr>
          <p:cNvPr id="24" name="Прямоугольник 23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088" y="1169988"/>
            <a:ext cx="1663700" cy="2878137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225" y="23813"/>
            <a:ext cx="4346575" cy="1957387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8463" y="2114550"/>
            <a:ext cx="5857875" cy="2859088"/>
          </a:xfrm>
          <a:prstGeom prst="rect">
            <a:avLst/>
          </a:prstGeom>
          <a:noFill/>
        </p:spPr>
      </p:pic>
      <p:pic>
        <p:nvPicPr>
          <p:cNvPr id="45059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1838"/>
            <a:ext cx="30892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Рисунок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958850"/>
            <a:ext cx="287972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1139825"/>
            <a:ext cx="5218112" cy="14811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49694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Самое важное изобретение человечества?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5475" y="1968500"/>
            <a:ext cx="5218113" cy="1470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0167" y="2849470"/>
            <a:ext cx="5112568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Свет, электричество 60</a:t>
            </a: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38338" y="3663950"/>
            <a:ext cx="5218112" cy="1474788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14525" y="4529138"/>
            <a:ext cx="5224463" cy="1474787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14525" y="5462588"/>
            <a:ext cx="5218113" cy="1468437"/>
          </a:xfrm>
          <a:prstGeom prst="rect">
            <a:avLst/>
          </a:prstGeom>
          <a:noFill/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65313" y="1169988"/>
            <a:ext cx="5218112" cy="1401762"/>
          </a:xfrm>
          <a:prstGeom prst="rect">
            <a:avLst/>
          </a:prstGeom>
          <a:noFill/>
        </p:spPr>
      </p:pic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14525" y="2005013"/>
            <a:ext cx="5211763" cy="1403350"/>
          </a:xfrm>
          <a:prstGeom prst="rect">
            <a:avLst/>
          </a:prstGeom>
          <a:noFill/>
        </p:spPr>
      </p:pic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14525" y="2852738"/>
            <a:ext cx="5211763" cy="1390650"/>
          </a:xfrm>
          <a:prstGeom prst="rect">
            <a:avLst/>
          </a:prstGeom>
          <a:noFill/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38338" y="3700463"/>
            <a:ext cx="5211762" cy="1389062"/>
          </a:xfrm>
          <a:prstGeom prst="rect">
            <a:avLst/>
          </a:prstGeom>
          <a:noFill/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20875" y="4541838"/>
            <a:ext cx="5218113" cy="1395412"/>
          </a:xfrm>
          <a:prstGeom prst="rect">
            <a:avLst/>
          </a:prstGeom>
          <a:noFill/>
        </p:spPr>
      </p:pic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08175" y="5516563"/>
            <a:ext cx="5218113" cy="139065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395288" y="2849563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5288" y="4044950"/>
            <a:ext cx="936625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3" y="5311775"/>
            <a:ext cx="935037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40650" y="2849563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40650" y="4044950"/>
            <a:ext cx="935038" cy="8667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9538" y="5311775"/>
            <a:ext cx="936625" cy="8683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atin typeface="Arial" pitchFamily="34" charset="0"/>
                <a:cs typeface="Arial" pitchFamily="34" charset="0"/>
              </a:rPr>
              <a:t>Х</a:t>
            </a:r>
          </a:p>
        </p:txBody>
      </p:sp>
      <p:pic>
        <p:nvPicPr>
          <p:cNvPr id="23" name="Прямоугольник 22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50" y="1195388"/>
            <a:ext cx="1657350" cy="2870200"/>
          </a:xfrm>
          <a:prstGeom prst="rect">
            <a:avLst/>
          </a:prstGeom>
          <a:noFill/>
        </p:spPr>
      </p:pic>
      <p:pic>
        <p:nvPicPr>
          <p:cNvPr id="24" name="Прямоугольник 23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088" y="1169988"/>
            <a:ext cx="1663700" cy="2878137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395536" y="404424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5297742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5536" y="2855114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740352" y="405885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40352" y="5312351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740352" y="2869723"/>
            <a:ext cx="936104" cy="8675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Прямоугольник 31"/>
          <p:cNvGrpSpPr>
            <a:grpSpLocks/>
          </p:cNvGrpSpPr>
          <p:nvPr/>
        </p:nvGrpSpPr>
        <p:grpSpPr bwMode="auto">
          <a:xfrm>
            <a:off x="334963" y="292100"/>
            <a:ext cx="8626475" cy="841375"/>
            <a:chOff x="211" y="184"/>
            <a:chExt cx="5434" cy="530"/>
          </a:xfrm>
        </p:grpSpPr>
        <p:pic>
          <p:nvPicPr>
            <p:cNvPr id="46108" name="Прямоугольник 31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11" y="184"/>
              <a:ext cx="5434" cy="530"/>
            </a:xfrm>
            <a:prstGeom prst="rect">
              <a:avLst/>
            </a:prstGeom>
            <a:noFill/>
          </p:spPr>
        </p:pic>
        <p:sp>
          <p:nvSpPr>
            <p:cNvPr id="46109" name="Text Box 29"/>
            <p:cNvSpPr txBox="1">
              <a:spLocks noChangeArrowheads="1"/>
            </p:cNvSpPr>
            <p:nvPr/>
          </p:nvSpPr>
          <p:spPr bwMode="auto">
            <a:xfrm>
              <a:off x="253" y="210"/>
              <a:ext cx="5352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4000" b="1">
                <a:solidFill>
                  <a:srgbClr val="B2E4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446</Words>
  <Application>Microsoft Office PowerPoint</Application>
  <PresentationFormat>Экран (4:3)</PresentationFormat>
  <Paragraphs>230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Углы</vt:lpstr>
      <vt:lpstr>Апекс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Анюта</dc:creator>
  <cp:lastModifiedBy>user123</cp:lastModifiedBy>
  <cp:revision>36</cp:revision>
  <dcterms:created xsi:type="dcterms:W3CDTF">2010-08-30T05:15:24Z</dcterms:created>
  <dcterms:modified xsi:type="dcterms:W3CDTF">2022-01-30T09:53:17Z</dcterms:modified>
</cp:coreProperties>
</file>