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Векторная графика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8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Способ, при котором </a:t>
            </a:r>
            <a:r>
              <a:rPr lang="ru-RU" dirty="0" smtClean="0"/>
              <a:t>__________ создаётся с помощью__________</a:t>
            </a:r>
            <a:r>
              <a:rPr lang="ru-RU" dirty="0"/>
              <a:t>  , описывающих объекты, из которых составлен рисунок, </a:t>
            </a:r>
            <a:r>
              <a:rPr lang="ru-RU" dirty="0" smtClean="0"/>
              <a:t>называется_____________</a:t>
            </a:r>
            <a:r>
              <a:rPr lang="ru-RU" dirty="0"/>
              <a:t>  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Вставьте пропущенные слова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568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Векторный </a:t>
            </a:r>
            <a:r>
              <a:rPr lang="ru-RU" b="1" dirty="0">
                <a:solidFill>
                  <a:schemeClr val="tx1"/>
                </a:solidFill>
              </a:rPr>
              <a:t>редактор</a:t>
            </a:r>
            <a:r>
              <a:rPr lang="ru-RU" dirty="0">
                <a:solidFill>
                  <a:schemeClr val="tx1"/>
                </a:solidFill>
              </a:rPr>
              <a:t> — это программа для создания и обработки векторных изображений.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Векторные изображения собирают из простейших геометрических фигур — </a:t>
            </a:r>
            <a:r>
              <a:rPr lang="ru-RU" b="1" dirty="0">
                <a:solidFill>
                  <a:schemeClr val="tx1"/>
                </a:solidFill>
              </a:rPr>
              <a:t>примитивов</a:t>
            </a:r>
            <a:r>
              <a:rPr lang="ru-RU" dirty="0">
                <a:solidFill>
                  <a:schemeClr val="tx1"/>
                </a:solidFill>
              </a:rPr>
              <a:t>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29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Графические примитивы </a:t>
            </a:r>
            <a:r>
              <a:rPr lang="ru-RU" dirty="0"/>
              <a:t>(иногда их называют фигурами или формами) — это простейшие геометрические объекты. Например, точки, линии, кривые, круги и окружности, многоугольники. Память компьютера хранит информацию о векторных примитивах в виде математических формул.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Графические примитивы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15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ерба\Desktop\яндексдокументы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5556" y="2695575"/>
            <a:ext cx="6600825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Панель фигур в </a:t>
            </a:r>
            <a:r>
              <a:rPr lang="ru-RU" dirty="0" err="1"/>
              <a:t>Яндекс.Документах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511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ерба\Desktop\скратч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63330" y="2674938"/>
            <a:ext cx="4225277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Панель фигур в среде программирования </a:t>
            </a:r>
            <a:r>
              <a:rPr lang="ru-RU" dirty="0" err="1"/>
              <a:t>Scratch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104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ерба\Desktop\5fdcd1ed-326c-4f3c-b0cc-ee63262a10f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44" y="1521367"/>
            <a:ext cx="8094104" cy="487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Самым распространённым векторным графическим редактором является </a:t>
            </a:r>
            <a:r>
              <a:rPr lang="ru-RU" sz="3200" dirty="0" err="1"/>
              <a:t>CorelDraw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49145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Векторные рисунки используются для хранения высокоточных графических объектов (рисунков, чертежей, схем) для которых имеет значение сохранение четких и ясных контуров. Они легко редактируются(каждый из объектов может быть перемещен, удален, увеличен или уменьшен и т.д. 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710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Некоторый рисунок сохранили в двух форматах: сначала как 16-цветный рисунок, потом как 24-разрядный. Во сколько раз изменился файл?</a:t>
            </a:r>
          </a:p>
          <a:p>
            <a:pPr marL="0" indent="0">
              <a:buNone/>
            </a:pPr>
            <a:r>
              <a:rPr lang="ru-RU" b="1" dirty="0"/>
              <a:t>Дано: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N = 16</a:t>
            </a:r>
          </a:p>
          <a:p>
            <a:pPr marL="0" indent="0">
              <a:buNone/>
            </a:pPr>
            <a:r>
              <a:rPr lang="ru-RU" dirty="0"/>
              <a:t>I = 24</a:t>
            </a:r>
          </a:p>
          <a:p>
            <a:pPr marL="0" indent="0">
              <a:buNone/>
            </a:pPr>
            <a:r>
              <a:rPr lang="ru-RU" dirty="0"/>
              <a:t>V</a:t>
            </a:r>
            <a:r>
              <a:rPr lang="ru-RU" baseline="-25000" dirty="0"/>
              <a:t>1</a:t>
            </a:r>
            <a:r>
              <a:rPr lang="ru-RU" dirty="0"/>
              <a:t>/V</a:t>
            </a:r>
            <a:r>
              <a:rPr lang="ru-RU" baseline="-25000" dirty="0"/>
              <a:t>2 </a:t>
            </a:r>
            <a:r>
              <a:rPr lang="ru-RU" dirty="0"/>
              <a:t>= ?</a:t>
            </a:r>
          </a:p>
          <a:p>
            <a:pPr marL="0" indent="0">
              <a:buNone/>
            </a:pPr>
            <a:r>
              <a:rPr lang="ru-RU" b="1" i="1" dirty="0"/>
              <a:t>Решение: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N = 2</a:t>
            </a:r>
            <a:r>
              <a:rPr lang="ru-RU" baseline="30000" dirty="0"/>
              <a:t>i</a:t>
            </a:r>
            <a:r>
              <a:rPr lang="ru-RU" dirty="0"/>
              <a:t>, 16 = 2</a:t>
            </a:r>
            <a:r>
              <a:rPr lang="ru-RU" baseline="30000" dirty="0"/>
              <a:t>i</a:t>
            </a:r>
            <a:r>
              <a:rPr lang="ru-RU" dirty="0"/>
              <a:t>, i = 4 бита.</a:t>
            </a:r>
          </a:p>
          <a:p>
            <a:pPr marL="0" indent="0">
              <a:buNone/>
            </a:pPr>
            <a:r>
              <a:rPr lang="ru-RU" dirty="0"/>
              <a:t>V</a:t>
            </a:r>
            <a:r>
              <a:rPr lang="ru-RU" baseline="-25000" dirty="0"/>
              <a:t>1</a:t>
            </a:r>
            <a:r>
              <a:rPr lang="ru-RU" dirty="0"/>
              <a:t>/V</a:t>
            </a:r>
            <a:r>
              <a:rPr lang="ru-RU" baseline="-25000" dirty="0"/>
              <a:t>2 </a:t>
            </a:r>
            <a:r>
              <a:rPr lang="ru-RU" dirty="0"/>
              <a:t>= 24 : 4 = 6.</a:t>
            </a:r>
          </a:p>
          <a:p>
            <a:pPr marL="0" indent="0">
              <a:buNone/>
            </a:pPr>
            <a:r>
              <a:rPr lang="ru-RU" b="1" i="1" dirty="0"/>
              <a:t>Ответ:</a:t>
            </a:r>
            <a:r>
              <a:rPr lang="ru-RU" b="1" dirty="0"/>
              <a:t> в 6 раз.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986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небольшой размер </a:t>
            </a:r>
            <a:r>
              <a:rPr lang="ru-RU" dirty="0" smtClean="0"/>
              <a:t>файла</a:t>
            </a:r>
            <a:endParaRPr lang="ru-RU" dirty="0"/>
          </a:p>
          <a:p>
            <a:r>
              <a:rPr lang="ru-RU" dirty="0"/>
              <a:t>точность цветопередачи</a:t>
            </a:r>
          </a:p>
          <a:p>
            <a:r>
              <a:rPr lang="ru-RU" dirty="0"/>
              <a:t>возможность масштабирования без потери качества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относится к достоинствам векторной графики?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2296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</TotalTime>
  <Words>89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Векторная графика</vt:lpstr>
      <vt:lpstr>  Векторный редактор — это программа для создания и обработки векторных изображений.  Векторные изображения собирают из простейших геометрических фигур — примитивов. </vt:lpstr>
      <vt:lpstr>Графические примитивы</vt:lpstr>
      <vt:lpstr>Панель фигур в Яндекс.Документах</vt:lpstr>
      <vt:lpstr>Панель фигур в среде программирования Scratch</vt:lpstr>
      <vt:lpstr>Самым распространённым векторным графическим редактором является CorelDraw</vt:lpstr>
      <vt:lpstr>Презентация PowerPoint</vt:lpstr>
      <vt:lpstr>Задача</vt:lpstr>
      <vt:lpstr>Что относится к достоинствам векторной графики?</vt:lpstr>
      <vt:lpstr>Вставьте пропущенные слова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Герба Ольга Викторовна</dc:creator>
  <cp:lastModifiedBy>Герба</cp:lastModifiedBy>
  <cp:revision>7</cp:revision>
  <dcterms:created xsi:type="dcterms:W3CDTF">2022-02-09T13:11:36Z</dcterms:created>
  <dcterms:modified xsi:type="dcterms:W3CDTF">2022-02-09T14:35:42Z</dcterms:modified>
</cp:coreProperties>
</file>