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438" r:id="rId2"/>
    <p:sldId id="258" r:id="rId3"/>
    <p:sldId id="391" r:id="rId4"/>
    <p:sldId id="383" r:id="rId5"/>
    <p:sldId id="274" r:id="rId6"/>
    <p:sldId id="439" r:id="rId7"/>
    <p:sldId id="275" r:id="rId8"/>
    <p:sldId id="373" r:id="rId9"/>
    <p:sldId id="443" r:id="rId10"/>
    <p:sldId id="444" r:id="rId11"/>
    <p:sldId id="445" r:id="rId12"/>
    <p:sldId id="441" r:id="rId13"/>
    <p:sldId id="442" r:id="rId14"/>
    <p:sldId id="392" r:id="rId15"/>
    <p:sldId id="393" r:id="rId16"/>
    <p:sldId id="394" r:id="rId17"/>
    <p:sldId id="422" r:id="rId18"/>
    <p:sldId id="423" r:id="rId19"/>
    <p:sldId id="425" r:id="rId20"/>
    <p:sldId id="426" r:id="rId21"/>
    <p:sldId id="35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99FF99"/>
    <a:srgbClr val="FF9933"/>
    <a:srgbClr val="99FFCC"/>
    <a:srgbClr val="FFFFCC"/>
    <a:srgbClr val="66FFFF"/>
    <a:srgbClr val="FF9900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49" autoAdjust="0"/>
    <p:restoredTop sz="99725" autoAdjust="0"/>
  </p:normalViewPr>
  <p:slideViewPr>
    <p:cSldViewPr>
      <p:cViewPr>
        <p:scale>
          <a:sx n="51" d="100"/>
          <a:sy n="51" d="100"/>
        </p:scale>
        <p:origin x="-2706" y="-14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B49DC-A80E-4F9A-927B-F3E500328B7E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76F1A-9FBE-4286-B485-8507315EA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BA32E-1822-4873-A4CB-E660DAF3EE5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3C7B5-706E-4F17-B85D-DAE78EF62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89EDE-0DBC-4FDF-BB47-24A7442ED407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250FD-A9CE-4EFC-BF16-CFCFBFF0F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39929-47C7-452B-95C8-EC76799E2F1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87AB-59C1-4AC0-9C39-08822E462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C782E-6658-4A0C-92A9-9D999FFF2B84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DCA25-3326-4C36-848F-73F97E473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98A97-9461-41BF-8CFB-E9ACAFDD82A6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D234F-CC0D-41A5-B9F8-AEB5E845B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08AB1-F927-4FD4-9D1A-C3E74075E996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B95E2-2ADC-4357-8CFF-8335EA4A6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05051-0E08-4ACC-9936-D19F4FF9F9F0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D06F2-0B8D-4DBE-AE65-81D125187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4B807-E21C-4F81-AD0A-2F3FB9FF4BC8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BCE7A-6E45-424E-858B-E63FE9A11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13715-0152-4F5A-8D77-1364B7354CB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06F18-F8B1-4E18-9885-8C628285A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B05A2-1F20-4E2B-A532-818CD95D9088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75D9C-0166-4E4A-BEAA-6AAEEFADE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860C9-3E66-403B-A3C0-B6032348F26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33E2-A30E-4C9B-ACA0-641C41DF7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48D72B61-079B-47A7-B10A-998239CD824D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208488-A1FC-42C4-9B1F-E457EF162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de.academic.ru/pictures/enc_pictures/i_656.jpg&amp;p=1&amp;text=%D0%BA%D0%B0%D1%80%D1%82%D0%B8%D0%BD%D0%BA%D0%B8%20%D0%BC%D1%83%D0%B7%D0%B5%D1%8F%20%D0%B8%D0%B3%D1%80%D1%83%D1%88%D0%BA%D0%B8%20%D0%B2%20%D1%81%D0%B5%D1%80%D0%B3%D0%B8%D0%B5%D0%B2%D0%BE%D0%BC%20%D0%BF%D0%BE%D1%81%D0%B0%D0%B4%D0%B5&amp;noreask=1&amp;pos=59&amp;lr=10752&amp;rpt=simag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yandex.ru/yandsearch?source=wiz&amp;img_url=http://live-and-learn.ru/images/stories/new2/effect-mal.jpg&amp;p=1&amp;text=%D0%BA%D0%B0%D1%80%D1%82%D0%B8%D0%BD%D0%BA%D0%B8%20%D0%BC%D1%83%D0%B7%D0%B5%D1%8F%20%D0%B8%D0%B3%D1%80%D1%83%D1%88%D0%BA%D0%B8%20%D0%B2%20%D1%81%D0%B5%D1%80%D0%B3%D0%B8%D0%B5%D0%B2%D0%BE%D0%BC%20%D0%BF%D0%BE%D1%81%D0%B0%D0%B4%D0%B5&amp;noreask=1&amp;pos=47&amp;lr=10752&amp;rpt=simage" TargetMode="External"/><Relationship Id="rId7" Type="http://schemas.openxmlformats.org/officeDocument/2006/relationships/hyperlink" Target="http://images.yandex.ru/yandsearch?source=wiz&amp;text=%D0%BA%D0%B0%D1%80%D1%82%D0%B8%D0%BD%D0%BA%D0%B8%20%D0%BC%D1%83%D0%B7%D0%B5%D1%8F%20%D0%B8%D0%B3%D1%80%D1%83%D1%88%D0%BA%D0%B8%20%D0%B2%20%D1%81%D0%B5%D1%80%D0%B3%D0%B8%D0%B5%D0%B2%D0%BE%D0%BC%20%D0%BF%D0%BE%D1%81%D0%B0%D0%B4%D0%B5&amp;noreask=1&amp;img_url=http://samlib.ru/img/m/mamaewa_e_m/000002/medwedx-4.jpg&amp;pos=15&amp;rpt=simage&amp;lr=10752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source=wiz&amp;img_url=http://s39.radikal.ru/i086/0910/02/03b6e03f38d8.jpg&amp;p=2&amp;text=%D0%BA%D0%B0%D1%80%D1%82%D0%B8%D0%BD%D0%BA%D0%B8%20%D0%BC%D1%83%D0%B7%D0%B5%D1%8F%20%D0%B8%D0%B3%D1%80%D1%83%D1%88%D0%BA%D0%B8%20%D0%B2%20%D1%81%D0%B5%D1%80%D0%B3%D0%B8%D0%B5%D0%B2%D0%BE%D0%BC%20%D0%BF%D0%BE%D1%81%D0%B0%D0%B4%D0%B5&amp;noreask=1&amp;pos=83&amp;lr=10752&amp;rpt=simage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5781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«Воспитание любви к родному краю через знакомство с  народной игрушкой Подмосковья»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(из опыта работы)</a:t>
            </a:r>
          </a:p>
        </p:txBody>
      </p:sp>
      <p:pic>
        <p:nvPicPr>
          <p:cNvPr id="4" name="Рисунок 3" descr="https://nfdou22.edumsko.ru/uploads/1500/1409/section/77192/russkaya_narodnaya_igrushka/russkaya_narodnaya_igrushka.jpg?151851278317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2643182"/>
            <a:ext cx="42148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500826" y="5500702"/>
            <a:ext cx="2357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lvl="0" eaLnBrk="0" hangingPunct="0"/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lvl="0" eaLnBrk="0" hangingPunct="0"/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Федорова Т.А.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500042"/>
            <a:ext cx="8229600" cy="1143000"/>
          </a:xfrm>
        </p:spPr>
        <p:txBody>
          <a:bodyPr/>
          <a:lstStyle/>
          <a:p>
            <a:pPr eaLnBrk="1" hangingPunct="1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Русские народные игрушки, согретые теплом человеческих рук, красочно расписанные мастерами и умельцами, издавна дарили людям любовь и доброту.</a:t>
            </a:r>
            <a:endParaRPr lang="ru-RU" sz="2900" dirty="0" smtClean="0"/>
          </a:p>
        </p:txBody>
      </p:sp>
      <p:pic>
        <p:nvPicPr>
          <p:cNvPr id="7" name="Рисунок 6" descr="C:\Users\Эвелина\Desktop\image (55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060848"/>
            <a:ext cx="410445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7"/>
            <a:ext cx="8858280" cy="1214446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Выставка детских работ в детском саду</a:t>
            </a:r>
            <a:endParaRPr lang="ru-RU" sz="3200" dirty="0" smtClean="0"/>
          </a:p>
        </p:txBody>
      </p:sp>
      <p:pic>
        <p:nvPicPr>
          <p:cNvPr id="5" name="Рисунок 4" descr="F:\дети презентация\20181016_17474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857364"/>
            <a:ext cx="350046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дети презентация\20181102_10333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928802"/>
            <a:ext cx="407196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72066" y="1643050"/>
            <a:ext cx="3571900" cy="4786346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многих окрестных сёлах делали игрушки.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 самым знаменитым стало село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Богородское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Богородскую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игрушку знакомим дошкольников с бытом, трудом русского народа в прошлом.</a:t>
            </a:r>
          </a:p>
        </p:txBody>
      </p:sp>
      <p:pic>
        <p:nvPicPr>
          <p:cNvPr id="5" name="Рисунок 4" descr="F:\дети презентация\20181106_12215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714488"/>
            <a:ext cx="428628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472" y="357166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игрушка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детском саду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Одной из отличительных черт промысла всегда являлось изготовление движущихся игрушек</a:t>
            </a:r>
            <a:endParaRPr lang="ru-RU" sz="2800" dirty="0" smtClean="0"/>
          </a:p>
        </p:txBody>
      </p:sp>
      <p:pic>
        <p:nvPicPr>
          <p:cNvPr id="6" name="Рисунок 5" descr="C:\Users\lenowo\AppData\Local\Microsoft\Windows\INetCache\Content.Word\20181106_1215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500174"/>
            <a:ext cx="42148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143505" y="2143116"/>
            <a:ext cx="35718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Богородскую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игрушку раскрываем дошкольникам издавна сложившиеся чувства и отношение русского народа к детям, стремление их занять, повеселить.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274638"/>
            <a:ext cx="8072494" cy="72547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«Музей игрушки» в городе Сергиев-Посад Вместе с родителями</a:t>
            </a:r>
            <a:endParaRPr lang="ru-RU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143372" y="200024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1857364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1714488"/>
            <a:ext cx="378621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Сергиево-Посадские народные игрушки радуют мастерством исполнения, поражают выдумкой. Они всегда имеют свое неповторимое лицо. Не зря наш родной город называют «столицей игрушечного царства».</a:t>
            </a:r>
          </a:p>
          <a:p>
            <a:endParaRPr lang="ru-RU" dirty="0"/>
          </a:p>
        </p:txBody>
      </p:sp>
      <p:pic>
        <p:nvPicPr>
          <p:cNvPr id="6" name="Рисунок 5" descr="C:\Users\lenowo\AppData\Local\Temp\Rar$DIa0.567\IMG_175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3714752"/>
            <a:ext cx="2834640" cy="283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lenowo\AppData\Local\Microsoft\Windows\INetCache\Content.Word\IMG_1769 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285860"/>
            <a:ext cx="2594610" cy="25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музее хранятся игрушки из всех уголков нашей страны, где был развит кукольный  промысел.</a:t>
            </a:r>
            <a:endParaRPr lang="ru-RU" sz="2800" dirty="0" smtClean="0"/>
          </a:p>
        </p:txBody>
      </p:sp>
      <p:pic>
        <p:nvPicPr>
          <p:cNvPr id="3" name="Рисунок 2" descr="C:\Users\lenowo\AppData\Local\Microsoft\Windows\INetCache\Content.Word\IMG_176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2214554"/>
            <a:ext cx="3929090" cy="376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lenowo\AppData\Local\Microsoft\Windows\INetCache\Content.Word\IMG_1764 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500174"/>
            <a:ext cx="3929090" cy="387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среди них и дымка, есть птицы из щепы, соломенные игрушки, кукла-полено и конечно, знаменитая матрешка.</a:t>
            </a:r>
            <a:endParaRPr lang="ru-RU" sz="2800" dirty="0" smtClean="0"/>
          </a:p>
        </p:txBody>
      </p:sp>
      <p:pic>
        <p:nvPicPr>
          <p:cNvPr id="3" name="Рисунок 2" descr="C:\Users\lenowo\AppData\Local\Microsoft\Windows\INetCache\Content.Word\IMG_1771 (1)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785926"/>
            <a:ext cx="3783330" cy="378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lenowo\AppData\Local\Microsoft\Windows\INetCache\Content.Word\IMG_1774 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643182"/>
            <a:ext cx="3729990" cy="372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На экскурсии в Конном дворе с родителями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lenowo\AppData\Local\Temp\Rar$DIa0.225\IMG-fc51cde0bcda154c5cb727f778e706a7-V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643050"/>
            <a:ext cx="3214710" cy="460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lenowo\AppData\Local\Temp\Rar$DIa0.006\IMG-4ea718e7837f05c94c929edf47552a6d-V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643050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1" y="642918"/>
            <a:ext cx="7858180" cy="1285884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Народное искусство соединяет прошлое с настоящим, сберегая национальные художественные традиции</a:t>
            </a:r>
            <a:endParaRPr lang="ru-RU" sz="2800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lenowo\AppData\Local\Temp\Rar$DIa0.161\IMG-1b511546d29ea58b60fa64f97d789377-V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428868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enowo\AppData\Local\Temp\Rar$DIa0.918\IMG-525fbb1507f744db58ddf51c164e4f94-V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420888"/>
            <a:ext cx="4536504" cy="38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7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Конном дворе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643050"/>
            <a:ext cx="4365632" cy="43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929190" y="1643050"/>
            <a:ext cx="3786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Гжель – название одного из сел Подмосковья в которых занимались гончарным промыслом.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500042"/>
            <a:ext cx="7175522" cy="1500198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E:\фильм по народной игрушке\народные игрушки\iCA79COP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18" y="4143380"/>
            <a:ext cx="4201020" cy="2714620"/>
          </a:xfrm>
        </p:spPr>
      </p:pic>
      <p:pic>
        <p:nvPicPr>
          <p:cNvPr id="4" name="Picture 4" descr="http://im3-tub-ru.yandex.net/i?id=340453088-6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214422"/>
            <a:ext cx="39090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357166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Игрушка, прославившая наш город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1matresh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351649"/>
            <a:ext cx="2786082" cy="550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В Конном дворе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500174"/>
            <a:ext cx="2928957" cy="48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14942" y="285749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1785926"/>
            <a:ext cx="48577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малых лет дети сталкиваются с народной игрушкой, играют с ней,  у них  формируется представление о народной игрушке как предмете истории, культуры родного края.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Прямоугольник 1"/>
          <p:cNvSpPr>
            <a:spLocks noChangeArrowheads="1"/>
          </p:cNvSpPr>
          <p:nvPr/>
        </p:nvSpPr>
        <p:spPr bwMode="auto">
          <a:xfrm>
            <a:off x="323850" y="476250"/>
            <a:ext cx="8424863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Народное искусство способствует развитию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духовно-нравственного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эстетического воспитания, развивает творческие способности детей.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 знания детьми народной культуры не может быть достигнуто полноценное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духовно-нравственное воспитание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воспитания у дошкольников любви к Родине, доброты, гордости за родной край и труд своих земляков, умения замечать и понимать прекрасное обеспечивается только целенаправленной педагогической работой в тесном контакте с родителями воспитанников.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900igr.net/up/datai/146565/0009-002-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4643446"/>
            <a:ext cx="2643206" cy="189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3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839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14290"/>
            <a:ext cx="8443914" cy="1500198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 Сергиев Посад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называют «игрушечной столицей России», так как  почти 300 лет в городе и окрестностях развивается крупнейший в нашей стране промысел игрушки.</a:t>
            </a:r>
            <a:endParaRPr lang="ru-RU" sz="2800" dirty="0" smtClean="0"/>
          </a:p>
        </p:txBody>
      </p:sp>
      <p:pic>
        <p:nvPicPr>
          <p:cNvPr id="20482" name="Содержимое 3" descr="музей игрушки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2214554"/>
            <a:ext cx="2549378" cy="1785949"/>
          </a:xfrm>
        </p:spPr>
      </p:pic>
      <p:pic>
        <p:nvPicPr>
          <p:cNvPr id="20487" name="Picture 10" descr="http://im8-tub-ru.yandex.net/i?id=520881676-5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2926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10" descr="http://im8-tub-ru.yandex.net/i?id=520881676-5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286256"/>
            <a:ext cx="2452690" cy="183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2" descr="http://im6-tub-ru.yandex.net/i?id=25192917-43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4357694"/>
            <a:ext cx="2533638" cy="169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6" descr="http://im4-tub-ru.yandex.net/i?id=5728407-00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2214554"/>
            <a:ext cx="2568239" cy="187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 descr="E:\фильм по народной игрушке\народные игрушки\iCAG2TZC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43240" y="4354249"/>
            <a:ext cx="2857520" cy="171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www.folkartmo.ru/images/joomgallery/thumbnails/___69/24__-____1_20180824_204995115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14678" y="2143116"/>
            <a:ext cx="2643206" cy="195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333375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3600" b="1" i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педагогического коллектива</a:t>
            </a:r>
            <a:endParaRPr lang="ru-RU" sz="3600" i="1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-Продолжать знакомить детей и родителей с историей возникновения игрушечных промыслов, с образцами народной игрушки  и народными играми.</a:t>
            </a:r>
          </a:p>
          <a:p>
            <a:pPr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-Популяризовать в играх детей и среди родителей  отечественную игрушку, разъяснить роль народной игрушки и народной игры для современных детей.</a:t>
            </a:r>
          </a:p>
          <a:p>
            <a:pPr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-Проводить   с детьми открытые  мероприятия,  мастер-классы, выставки  по народной игрушке с привлечением родителей и других членов семьи.</a:t>
            </a:r>
          </a:p>
          <a:p>
            <a:pPr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-Поощрять стремление семьи участвовать в мероприятиях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связанных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духовно-нравственном воспитанием.</a:t>
            </a:r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074025" cy="915988"/>
          </a:xfrm>
        </p:spPr>
        <p:txBody>
          <a:bodyPr/>
          <a:lstStyle/>
          <a:p>
            <a:pPr eaLnBrk="1" hangingPunct="1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b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Матрешка - один из символов Сергиева Посада</a:t>
            </a:r>
          </a:p>
        </p:txBody>
      </p:sp>
      <p:pic>
        <p:nvPicPr>
          <p:cNvPr id="5" name="Рисунок 4" descr="C:\Users\lenowo\AppData\Local\Microsoft\Windows\INetCache\Content.Word\20181107_15421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14488"/>
            <a:ext cx="4071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14942" y="1928802"/>
            <a:ext cx="32147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Матрешка выражает предельно обобщенный образ русской красавицы: круглое лицо, яркий румянец, черные брови, маленький рот.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43438" y="642918"/>
            <a:ext cx="421484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Народная игрушка – не просто забава, развлечение, она может научить, рассказать о культуре, укладе жизни и представлениях предков. Испокон века игрушка знакомила ребёнка с окружающим его миром – с животными, растениями, предметами домашнего обихода, орудиями труда.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lenowo\AppData\Local\Microsoft\Windows\INetCache\Content.Word\20181107_15543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85860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учатся украшать костюм матрешки, проявляя творчество, фантазию.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wo\AppData\Local\Microsoft\Windows\INetCache\Content.Word\20181107_16283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2000240"/>
            <a:ext cx="32861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дети презентация\20181107_16314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000240"/>
            <a:ext cx="378621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C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857752" y="785794"/>
            <a:ext cx="3900486" cy="5500726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Сергиево-Посадская матрешка имеет свое неповторимое лицо: образ ее яркий, открытый; форма – устойчивая, добротная,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крутобокая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Мы учим детей отличать ее от матрешек других промыслов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C:\Users\lenowo\AppData\Local\Microsoft\Windows\INetCache\Content.Word\20181107_17114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142984"/>
            <a:ext cx="350046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Прямоугольник 5"/>
          <p:cNvSpPr>
            <a:spLocks noChangeArrowheads="1"/>
          </p:cNvSpPr>
          <p:nvPr/>
        </p:nvSpPr>
        <p:spPr bwMode="auto">
          <a:xfrm>
            <a:off x="395288" y="333375"/>
            <a:ext cx="87487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народной игрушке много теплоты, которая выражается в заботливом, любовном ее     исполнении.</a:t>
            </a:r>
          </a:p>
        </p:txBody>
      </p:sp>
      <p:pic>
        <p:nvPicPr>
          <p:cNvPr id="5" name="Рисунок 4" descr="F:\дети презентация\20181023_11063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714488"/>
            <a:ext cx="32861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дети презентация\20181012_15525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643050"/>
            <a:ext cx="32861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1854</TotalTime>
  <Words>521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«Воспитание любви к родному краю через знакомство с  народной игрушкой Подмосковья»  (из опыта работы)</vt:lpstr>
      <vt:lpstr> </vt:lpstr>
      <vt:lpstr>Город  Сергиев Посад называют «игрушечной столицей России», так как  почти 300 лет в городе и окрестностях развивается крупнейший в нашей стране промысел игрушки.</vt:lpstr>
      <vt:lpstr>Слайд 4</vt:lpstr>
      <vt:lpstr> Этапы проекта Матрешка - один из символов Сергиева Посада</vt:lpstr>
      <vt:lpstr>Слайд 6</vt:lpstr>
      <vt:lpstr> Дети учатся украшать костюм матрешки, проявляя творчество, фантазию.</vt:lpstr>
      <vt:lpstr>Сергиево-Посадская матрешка имеет свое неповторимое лицо: образ ее яркий, открытый; форма – устойчивая, добротная, крутобокая. Мы учим детей отличать ее от матрешек других промыслов </vt:lpstr>
      <vt:lpstr>Слайд 9</vt:lpstr>
      <vt:lpstr>Русские народные игрушки, согретые теплом человеческих рук, красочно расписанные мастерами и умельцами, издавна дарили людям любовь и доброту.</vt:lpstr>
      <vt:lpstr>Выставка детских работ в детском саду</vt:lpstr>
      <vt:lpstr>Во многих окрестных сёлах делали игрушки.  Но самым знаменитым стало село Богородское. Через Богородскую игрушку знакомим дошкольников с бытом, трудом русского народа в прошлом.</vt:lpstr>
      <vt:lpstr>Одной из отличительных черт промысла всегда являлось изготовление движущихся игрушек</vt:lpstr>
      <vt:lpstr> «Музей игрушки» в городе Сергиев-Посад Вместе с родителями</vt:lpstr>
      <vt:lpstr>В музее хранятся игрушки из всех уголков нашей страны, где был развит кукольный  промысел.</vt:lpstr>
      <vt:lpstr>Есть среди них и дымка, есть птицы из щепы, соломенные игрушки, кукла-полено и конечно, знаменитая матрешка.</vt:lpstr>
      <vt:lpstr>На экскурсии в Конном дворе с родителями  </vt:lpstr>
      <vt:lpstr>Народное искусство соединяет прошлое с настоящим, сберегая национальные художественные традиции</vt:lpstr>
      <vt:lpstr>В Конном дворе</vt:lpstr>
      <vt:lpstr>В Конном дворе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Радуга</dc:creator>
  <cp:lastModifiedBy>Учитель</cp:lastModifiedBy>
  <cp:revision>188</cp:revision>
  <dcterms:created xsi:type="dcterms:W3CDTF">2013-02-18T06:58:44Z</dcterms:created>
  <dcterms:modified xsi:type="dcterms:W3CDTF">2022-02-09T07:03:32Z</dcterms:modified>
</cp:coreProperties>
</file>