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906000" cy="6858000" type="A4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7"/>
    <p:restoredTop sz="94698"/>
  </p:normalViewPr>
  <p:slideViewPr>
    <p:cSldViewPr>
      <p:cViewPr>
        <p:scale>
          <a:sx n="76" d="100"/>
          <a:sy n="76" d="100"/>
        </p:scale>
        <p:origin x="-522" y="18"/>
      </p:cViewPr>
      <p:guideLst>
        <p:guide orient="horz" pos="2159"/>
        <p:guide pos="311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672" y="980728"/>
            <a:ext cx="67687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Эффективные формы взаимодействия воспитателя с родителями </a:t>
            </a:r>
          </a:p>
          <a:p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(законными представителями) воспитанников </a:t>
            </a:r>
          </a:p>
          <a:p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вопросам  физического воспитания и развития детей дошкольного возраста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5718207" y="2852937"/>
            <a:ext cx="4187793" cy="383880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169024" y="4653136"/>
            <a:ext cx="3744416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Колючая Юлия Александровна,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воспитатель МАДОУ № 83</a:t>
            </a:r>
          </a:p>
        </p:txBody>
      </p:sp>
    </p:spTree>
    <p:extLst>
      <p:ext uri="{BB962C8B-B14F-4D97-AF65-F5344CB8AC3E}">
        <p14:creationId xmlns:p14="http://schemas.microsoft.com/office/powerpoint/2010/main" val="19641297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55946" y="656692"/>
            <a:ext cx="4084119" cy="5055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2800">
                <a:latin typeface="Times New Roman"/>
                <a:cs typeface="Times New Roman"/>
              </a:rPr>
              <a:t>Совместные мероприятия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55839" y="1196752"/>
            <a:ext cx="4752528" cy="29163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250912" y="3429000"/>
            <a:ext cx="4332920" cy="31602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91444" y="1008258"/>
            <a:ext cx="3035372" cy="24207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9936" y="4113076"/>
            <a:ext cx="3276364" cy="2589249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00872" y="375504"/>
            <a:ext cx="56196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Скрин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мини сайта и ссылка на него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96616" y="900181"/>
            <a:ext cx="7308236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62402" y="5445224"/>
            <a:ext cx="597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https://nsportal.ru/kolyuchaya-yuliya-aleksandrovna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28074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"/>
          <p:cNvSpPr/>
          <p:nvPr/>
        </p:nvSpPr>
        <p:spPr>
          <a:xfrm>
            <a:off x="1864024" y="2488536"/>
            <a:ext cx="7013412" cy="50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altLang="en-US" sz="2800" b="1">
                <a:solidFill>
                  <a:srgbClr val="151594"/>
                </a:solidFill>
                <a:latin typeface="Times New Roman"/>
                <a:cs typeface="Times New Roman"/>
              </a:rPr>
              <a:t>Благодарю за внимание</a:t>
            </a:r>
            <a:r>
              <a:rPr lang="en-US" altLang="ru-RU" sz="2800" b="1">
                <a:solidFill>
                  <a:srgbClr val="151594"/>
                </a:solidFill>
                <a:latin typeface="Times New Roman"/>
                <a:cs typeface="Times New Roman"/>
              </a:rPr>
              <a:t>!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36576" y="1052736"/>
            <a:ext cx="4953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Семья для ребёнка - источник общественного опыта. Здесь он находит пример для подражания и здесь происходит его социальное рождение. И если мы хотим вырастить нравственно здоровое поколение, то должны решать эту проблему "всем миром" - детский сад, семья, общественность.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1564" y="2276872"/>
            <a:ext cx="3817191" cy="3642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926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2560" y="889844"/>
            <a:ext cx="891344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Совместная деятельность педагогов-детей - родителей позволяет: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- повысить эффективность работы по оздоровлению детей;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- получить необходимые знания о физическом развитии ребёнка;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- сформировать потребность в здоровом образе жизни в семье;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- снизить «дефицит» положительных эмоций, создать атмосферу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праздника при совместной спортивной деятельности;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- увидеть, узнать работу детского сада по физическому воспитанию;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- обеспечить преемственность методов и приёмов воспитания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детей в семье и в детском саду.</a:t>
            </a:r>
          </a:p>
          <a:p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422769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2560" y="908720"/>
            <a:ext cx="891344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Целью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взаимодействия с семьями воспитанников является: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1. Установление партнёрских отношений с семьёй каждого воспитанника.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2. Объединение усилий для развития и воспитания детей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3.Создание атмосферы взаимопонимания, общности интересов, эмоциональной взаимной поддержки.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4. Обогащение педагогических умений родителей.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5. Поддержка их уверенности в собственных педагогических возможностях.</a:t>
            </a:r>
          </a:p>
        </p:txBody>
      </p:sp>
    </p:spTree>
    <p:extLst>
      <p:ext uri="{BB962C8B-B14F-4D97-AF65-F5344CB8AC3E}">
        <p14:creationId xmlns:p14="http://schemas.microsoft.com/office/powerpoint/2010/main" val="4173260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2560" y="908720"/>
            <a:ext cx="891344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Формы взаимодействия с семьями воспитанников: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Беседы, консультации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Анкетирование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Родительские собрания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Информационные стенды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Папка-передвижка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Буклет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Лепбук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Мастер-классы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Совместные мероприятия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1032" y="1916832"/>
            <a:ext cx="4876800" cy="463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956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62658" y="3632590"/>
            <a:ext cx="5962650" cy="2964762"/>
          </a:xfrm>
          <a:prstGeom prst="rect">
            <a:avLst/>
          </a:prstGeom>
        </p:spPr>
      </p:pic>
      <p:pic>
        <p:nvPicPr>
          <p:cNvPr id="3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0602" y="1160748"/>
            <a:ext cx="3582398" cy="2109027"/>
          </a:xfrm>
          <a:prstGeom prst="rect">
            <a:avLst/>
          </a:prstGeom>
        </p:spPr>
      </p:pic>
      <p:sp>
        <p:nvSpPr>
          <p:cNvPr id="4" name="Прямоугольник 1"/>
          <p:cNvSpPr/>
          <p:nvPr/>
        </p:nvSpPr>
        <p:spPr>
          <a:xfrm>
            <a:off x="3530873" y="404664"/>
            <a:ext cx="6180816" cy="5861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altLang="en-US" sz="3200">
                <a:latin typeface="Times New Roman"/>
                <a:cs typeface="Times New Roman"/>
              </a:rPr>
              <a:t>Информационные стенды и папки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55306" y="1124744"/>
            <a:ext cx="4170202" cy="266429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64868" y="1304764"/>
            <a:ext cx="4927587" cy="2869595"/>
          </a:xfrm>
          <a:prstGeom prst="rect">
            <a:avLst/>
          </a:prstGeom>
        </p:spPr>
      </p:pic>
      <p:pic>
        <p:nvPicPr>
          <p:cNvPr id="3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8511">
            <a:off x="973613" y="4320953"/>
            <a:ext cx="3963934" cy="2218021"/>
          </a:xfrm>
          <a:prstGeom prst="rect">
            <a:avLst/>
          </a:prstGeom>
        </p:spPr>
      </p:pic>
      <p:pic>
        <p:nvPicPr>
          <p:cNvPr id="4" name="Объект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514" y="4305436"/>
            <a:ext cx="3103893" cy="2327920"/>
          </a:xfrm>
          <a:prstGeom prst="rect">
            <a:avLst/>
          </a:prstGeom>
        </p:spPr>
      </p:pic>
      <p:pic>
        <p:nvPicPr>
          <p:cNvPr id="5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4568" y="1304764"/>
            <a:ext cx="1893090" cy="2794234"/>
          </a:xfrm>
          <a:prstGeom prst="rect">
            <a:avLst/>
          </a:prstGeom>
        </p:spPr>
      </p:pic>
      <p:sp>
        <p:nvSpPr>
          <p:cNvPr id="6" name="Прямоугольник 1"/>
          <p:cNvSpPr/>
          <p:nvPr/>
        </p:nvSpPr>
        <p:spPr>
          <a:xfrm>
            <a:off x="4151413" y="476672"/>
            <a:ext cx="15883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altLang="en-US" sz="3200">
                <a:latin typeface="Times New Roman"/>
                <a:cs typeface="Times New Roman"/>
              </a:rPr>
              <a:t>Лэп</a:t>
            </a:r>
            <a:r>
              <a:rPr lang="en-US" altLang="ru-RU" sz="3200">
                <a:latin typeface="Times New Roman"/>
                <a:cs typeface="Times New Roman"/>
              </a:rPr>
              <a:t>-</a:t>
            </a:r>
            <a:r>
              <a:rPr lang="ru-RU" altLang="en-US" sz="3200">
                <a:latin typeface="Times New Roman"/>
                <a:cs typeface="Times New Roman"/>
              </a:rPr>
              <a:t>бук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51413" y="476672"/>
            <a:ext cx="25599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3200">
                <a:latin typeface="Times New Roman"/>
                <a:cs typeface="Times New Roman"/>
              </a:rPr>
              <a:t>Мастер-класс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5541" y="1484784"/>
            <a:ext cx="2941373" cy="22060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9098" y="3789040"/>
            <a:ext cx="3323862" cy="24928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22307" y="3681028"/>
            <a:ext cx="2167197" cy="25562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53000" y="3645024"/>
            <a:ext cx="2124236" cy="2626328"/>
          </a:xfrm>
          <a:prstGeom prst="rect">
            <a:avLst/>
          </a:prstGeom>
        </p:spPr>
      </p:pic>
      <p:sp>
        <p:nvSpPr>
          <p:cNvPr id="8" name="Прямоугольник 1"/>
          <p:cNvSpPr/>
          <p:nvPr/>
        </p:nvSpPr>
        <p:spPr>
          <a:xfrm>
            <a:off x="4412940" y="1592796"/>
            <a:ext cx="5328592" cy="1786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altLang="en-US" sz="2800">
                <a:latin typeface="Times New Roman"/>
                <a:cs typeface="Times New Roman"/>
              </a:rPr>
              <a:t>Интерактивный </a:t>
            </a:r>
            <a:r>
              <a:rPr lang="en-US" altLang="ru-RU" sz="2800">
                <a:latin typeface="Times New Roman"/>
                <a:cs typeface="Times New Roman"/>
              </a:rPr>
              <a:t>-</a:t>
            </a:r>
            <a:endParaRPr lang="ru-RU" altLang="en-US" sz="2800">
              <a:latin typeface="Times New Roman"/>
              <a:cs typeface="Times New Roman"/>
            </a:endParaRPr>
          </a:p>
          <a:p>
            <a:pPr lvl="0">
              <a:defRPr/>
            </a:pPr>
            <a:r>
              <a:rPr lang="ru-RU" altLang="en-US" sz="2800">
                <a:latin typeface="Times New Roman"/>
                <a:cs typeface="Times New Roman"/>
              </a:rPr>
              <a:t>записанный и преданный родителям через сетевое сообщество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Grp="1" noChangeAspect="1"/>
          </p:cNvPicPr>
          <p:nvPr/>
        </p:nvPicPr>
        <p:blipFill rotWithShape="1">
          <a:blip r:embed="rId2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72580" y="1196752"/>
            <a:ext cx="4320480" cy="3456384"/>
          </a:xfrm>
          <a:prstGeom prst="rect">
            <a:avLst/>
          </a:prstGeom>
        </p:spPr>
      </p:pic>
      <p:pic>
        <p:nvPicPr>
          <p:cNvPr id="3" name="Рисунок 5"/>
          <p:cNvPicPr>
            <a:picLocks noChangeAspect="1"/>
          </p:cNvPicPr>
          <p:nvPr/>
        </p:nvPicPr>
        <p:blipFill rotWithShape="1">
          <a:blip r:embed="rId3" cstate="email">
            <a:lum brigh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11450" y="4761148"/>
            <a:ext cx="4483100" cy="1860860"/>
          </a:xfrm>
          <a:prstGeom prst="rect">
            <a:avLst/>
          </a:prstGeom>
        </p:spPr>
      </p:pic>
      <p:sp>
        <p:nvSpPr>
          <p:cNvPr id="4" name="Прямоугольник 1"/>
          <p:cNvSpPr/>
          <p:nvPr/>
        </p:nvSpPr>
        <p:spPr>
          <a:xfrm>
            <a:off x="4151413" y="476672"/>
            <a:ext cx="25599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3200">
                <a:latin typeface="Times New Roman"/>
                <a:cs typeface="Times New Roman"/>
              </a:rPr>
              <a:t>Мастер-класс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61112" y="2852936"/>
            <a:ext cx="3276364" cy="1664463"/>
          </a:xfrm>
          <a:prstGeom prst="rect">
            <a:avLst/>
          </a:prstGeom>
        </p:spPr>
      </p:pic>
      <p:sp>
        <p:nvSpPr>
          <p:cNvPr id="6" name="Прямоугольник 1"/>
          <p:cNvSpPr/>
          <p:nvPr/>
        </p:nvSpPr>
        <p:spPr>
          <a:xfrm>
            <a:off x="5673080" y="1163050"/>
            <a:ext cx="3852428" cy="17782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altLang="en-US" sz="2800">
                <a:latin typeface="Times New Roman"/>
                <a:cs typeface="Times New Roman"/>
              </a:rPr>
              <a:t>“Здесь и сейчас” </a:t>
            </a:r>
            <a:r>
              <a:rPr lang="en-US" altLang="ru-RU" sz="2800">
                <a:latin typeface="Times New Roman"/>
                <a:cs typeface="Times New Roman"/>
              </a:rPr>
              <a:t>-</a:t>
            </a:r>
            <a:r>
              <a:rPr lang="ru-RU" altLang="en-US" sz="2800">
                <a:latin typeface="Times New Roman"/>
                <a:cs typeface="Times New Roman"/>
              </a:rPr>
              <a:t> </a:t>
            </a:r>
          </a:p>
          <a:p>
            <a:pPr lvl="0">
              <a:defRPr/>
            </a:pPr>
            <a:r>
              <a:rPr lang="ru-RU" altLang="en-US" sz="2800">
                <a:latin typeface="Times New Roman"/>
                <a:cs typeface="Times New Roman"/>
              </a:rPr>
              <a:t>необходимо присутствовать для получения информации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279</Words>
  <Application>Microsoft Office PowerPoint</Application>
  <PresentationFormat>Лист A4 (210x297 мм)</PresentationFormat>
  <Paragraphs>44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DELL</dc:creator>
  <cp:lastModifiedBy>DELL</cp:lastModifiedBy>
  <cp:revision>20</cp:revision>
  <dcterms:created xsi:type="dcterms:W3CDTF">2022-02-03T06:09:58Z</dcterms:created>
  <dcterms:modified xsi:type="dcterms:W3CDTF">2022-02-09T11:20:06Z</dcterms:modified>
  <cp:version>0906.0100.01</cp:version>
</cp:coreProperties>
</file>