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1550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3D240-D5EC-4605-9067-EA89D969402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D18E5-D387-43B4-AC4C-952F549D3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92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D18E5-D387-43B4-AC4C-952F549D35E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60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34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101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62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21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54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024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02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0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099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845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19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25715-F82B-44AE-A81F-3713A8ECFE6B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DA6CC-4108-4CDE-A64F-46F43CD2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460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s://deti.cbs-angarsk.ru/images/stories/kids/Slovotvorchestvo/Zima/ar1321112641105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585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000" b="1" dirty="0"/>
            </a:br>
            <a:br>
              <a:rPr lang="ru-RU" sz="2000" b="1" dirty="0"/>
            </a:br>
            <a:br>
              <a:rPr lang="ru-RU" sz="2000" b="1" dirty="0"/>
            </a:br>
            <a:br>
              <a:rPr lang="ru-RU" sz="2000" b="1" dirty="0"/>
            </a:br>
            <a:br>
              <a:rPr lang="ru-RU" sz="2000" b="1" dirty="0"/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 ГОРОДА МОСКВЫ 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 УЧРЕЖДЕНИЕ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ШКОЛА № 709»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отделение № 5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1475656" y="1412776"/>
            <a:ext cx="6624736" cy="187220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b="1" dirty="0"/>
              <a:t>       </a:t>
            </a:r>
          </a:p>
          <a:p>
            <a:pPr marL="0" indent="0" algn="ctr">
              <a:buNone/>
            </a:pPr>
            <a:r>
              <a:rPr lang="ru-RU" b="1" dirty="0">
                <a:latin typeface="Monotype Corsiva" panose="03010101010201010101" pitchFamily="66" charset="0"/>
              </a:rPr>
              <a:t>     </a:t>
            </a:r>
            <a:r>
              <a:rPr lang="ru-RU" sz="5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Мастер – класс </a:t>
            </a:r>
            <a:endParaRPr lang="ru-RU" sz="5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sz="5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«Украшаем дом: зимнее дерево»</a:t>
            </a:r>
            <a:endParaRPr lang="ru-RU" sz="5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endParaRPr lang="ru-RU" sz="5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648200" y="4725144"/>
            <a:ext cx="4038600" cy="1401019"/>
          </a:xfrm>
        </p:spPr>
        <p:txBody>
          <a:bodyPr>
            <a:normAutofit fontScale="55000" lnSpcReduction="20000"/>
          </a:bodyPr>
          <a:lstStyle/>
          <a:p>
            <a:pPr marL="0" indent="0" algn="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и провели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средней группы №7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Козинец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И.А</a:t>
            </a:r>
            <a:r>
              <a:rPr lang="ru-RU" b="1" dirty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b="1" dirty="0">
                <a:solidFill>
                  <a:srgbClr val="002060"/>
                </a:solidFill>
              </a:rPr>
              <a:t>      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Васюта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А.В.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3" y="3728966"/>
            <a:ext cx="278915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r>
              <a:rPr lang="ru-RU" b="1" dirty="0"/>
              <a:t>               </a:t>
            </a:r>
            <a:r>
              <a:rPr lang="en-US" b="1" dirty="0"/>
              <a:t>   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2018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653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3618603"/>
            <a:ext cx="9341916" cy="769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0225"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lang="ru-RU" altLang="ru-RU" sz="2000" b="1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lang="ru-RU" altLang="ru-RU" sz="2000" b="1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lang="ru-RU" altLang="ru-RU" sz="2000" b="1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lang="ru-RU" altLang="ru-RU" sz="2000" b="1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lang="ru-RU" altLang="ru-RU" sz="2000" b="1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lang="ru-RU" alt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0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Мастер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класс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Украшаем дом: зимнее дерево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5302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altLang="ru-RU" sz="120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выполнение декоративного панно.</a:t>
            </a:r>
            <a:b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Задачи:</a:t>
            </a:r>
            <a:endParaRPr kumimoji="0" lang="ru-RU" altLang="ru-RU" sz="7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>
                <a:tab pos="539750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научить создавать тематическую композицию с учетом возможностей  бумаги и выразительности дополнительных материалов;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содействовать совместному творчеству родителей и детей;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развивать фантазию, творчество, эстетический и художественный вкус, мелкую моторику рук;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вызвать стремление сделать что-то необычное своими руками;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effectLst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создать радостное предновогоднее настроение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kumimoji="0" lang="ru-RU" altLang="ru-RU" sz="12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b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5302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Материалы: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листы тонированной бумаги А3, трафареты деревьев (дуб, рябина, берёза, ель, клён), </a:t>
            </a:r>
          </a:p>
          <a:p>
            <a:pPr marL="0" marR="0" lvl="0" indent="5302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ватные диски, ажурные бумажные салфетки, блёстки, простые карандаши, ножницы, клей.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5302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Пошаговый процесс выполнения работы:</a:t>
            </a:r>
            <a:endParaRPr kumimoji="0" lang="ru-RU" altLang="ru-RU" sz="7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228600" lvl="0" indent="-228600" eaLnBrk="0" hangingPunct="0">
              <a:buFont typeface="+mj-lt"/>
              <a:buAutoNum type="arabicPeriod"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выбираем фон   для совместной работы и трафарет дерева;  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обводим трафарет и вырезаем дерево;  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приклеиваем готовое дерево на фон;  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подбираем материал, формируем и наклеиваем крону  дерева;  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дополняем поделку деталями по своему усмотрению;        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975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украшаем поделку блёстками.</a:t>
            </a:r>
            <a:endParaRPr kumimoji="0" lang="ru-RU" alt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5302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Ирина\Desktop\Новая папка\2017-12-16\IMG_060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5"/>
          <a:stretch/>
        </p:blipFill>
        <p:spPr bwMode="auto">
          <a:xfrm rot="1228240">
            <a:off x="5436096" y="3717032"/>
            <a:ext cx="316264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720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Ирина\Desktop\Новая папка\2017-12-16\IMG_059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3"/>
          <a:stretch/>
        </p:blipFill>
        <p:spPr bwMode="auto">
          <a:xfrm>
            <a:off x="1475656" y="4121977"/>
            <a:ext cx="3106848" cy="22513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19107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Ирина\Desktop\Новая папка\2017-12-16\IMG_06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1505">
            <a:off x="317453" y="974026"/>
            <a:ext cx="2562414" cy="19186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C:\Users\Ирина\Desktop\Новая папка\2017-12-16\IMG_060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90995">
            <a:off x="3274744" y="765085"/>
            <a:ext cx="2384048" cy="20357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C:\Users\Ирина\Desktop\Новая папка\2017-12-16\IMG_063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73888">
            <a:off x="6221647" y="748844"/>
            <a:ext cx="2497768" cy="199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:\Users\Ирина\Desktop\Новая папка\2017-12-16\IMG_062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45686">
            <a:off x="6476884" y="4092628"/>
            <a:ext cx="2515806" cy="18809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C:\Users\Ирина\Desktop\Новая папка\2017-12-16\IMG_062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74393">
            <a:off x="650639" y="4104199"/>
            <a:ext cx="2343094" cy="21190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C:\Users\Ирина\Desktop\Новая папка\2017-12-16\IMG_0633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84178">
            <a:off x="3631416" y="4031854"/>
            <a:ext cx="2433972" cy="1882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22658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Ирина\Desktop\Новая папка\2017-12-16\IMG_065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00510">
            <a:off x="3064348" y="724624"/>
            <a:ext cx="2659009" cy="1964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C:\Users\Ирина\Desktop\Новая папка\2017-12-16\IMG_064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48879">
            <a:off x="5439940" y="737730"/>
            <a:ext cx="2561757" cy="20386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C:\Users\Ирина\Desktop\Новая папка\2017-12-16\IMG_064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3091" y="503138"/>
            <a:ext cx="2664290" cy="2179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:\Users\Ирина\Desktop\Новая папка\2017-12-16\IMG_065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11873">
            <a:off x="3854675" y="3492810"/>
            <a:ext cx="2877289" cy="21766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C:\Users\Ирина\Desktop\Новая папка\2017-12-16\IMG_0660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/>
          <a:stretch/>
        </p:blipFill>
        <p:spPr bwMode="auto">
          <a:xfrm rot="5400000">
            <a:off x="6297263" y="3791969"/>
            <a:ext cx="2720221" cy="2138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Ирина\Desktop\Новая папка\2017-12-16\IMG_065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24800">
            <a:off x="1167058" y="3622235"/>
            <a:ext cx="3148093" cy="22603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496826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229</Words>
  <Application>Microsoft Office PowerPoint</Application>
  <PresentationFormat>Экран (4:3)</PresentationFormat>
  <Paragraphs>49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Monotype Corsiva</vt:lpstr>
      <vt:lpstr>Times New Roman</vt:lpstr>
      <vt:lpstr>Wingdings</vt:lpstr>
      <vt:lpstr>Тема Office</vt:lpstr>
      <vt:lpstr>     ДЕПАРТАМЕНТ ОБРАЗОВАНИЯ ГОРОДА МОСКВЫ  ГОСУДАРСТВЕННОЕ БЮДЖЕТНОЕ ОБРАЗОВАТЕЛЬНОЕ  УЧРЕЖДЕНИЕ  « ШКОЛА № 709» дошкольное отделение № 5   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ГОРОДА МОСКВЫ  ГОСУДАРСТВЕННОЕ БЮДЖЕТНОЕ ОБРАЗОВАТЕЛЬНОЕ  УЧРЕЖДЕНИЕ  « ШКОЛА № 709» дошкольное отделение № 5</dc:title>
  <dc:creator>Ирина</dc:creator>
  <cp:lastModifiedBy>Дмитрий</cp:lastModifiedBy>
  <cp:revision>11</cp:revision>
  <dcterms:created xsi:type="dcterms:W3CDTF">2017-12-23T05:23:44Z</dcterms:created>
  <dcterms:modified xsi:type="dcterms:W3CDTF">2022-02-08T17:46:55Z</dcterms:modified>
</cp:coreProperties>
</file>