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6600CC"/>
    <a:srgbClr val="5B9BD5"/>
    <a:srgbClr val="41719C"/>
    <a:srgbClr val="0000CC"/>
    <a:srgbClr val="CC00CC"/>
    <a:srgbClr val="000000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7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48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64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28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5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38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9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0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0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90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FA6B-94BC-475C-92E8-0A8C4756A1B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386B1-1C74-4896-9071-C82340A8E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2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37046" y="757075"/>
            <a:ext cx="35571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</a:rPr>
              <a:t>МБДОУ «Детский сад №119» </a:t>
            </a:r>
            <a:r>
              <a:rPr lang="ru-RU" sz="2000" b="1" i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2737" y="4071510"/>
            <a:ext cx="4221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</a:rPr>
              <a:t>Инструктор по физической культуре</a:t>
            </a:r>
          </a:p>
          <a:p>
            <a:r>
              <a:rPr lang="ru-RU" sz="2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cs typeface="Times New Roman" panose="02020603050405020304" pitchFamily="18" charset="0"/>
              </a:rPr>
              <a:t>Пашкова Ольга Викторовна</a:t>
            </a:r>
            <a:endParaRPr lang="ru-RU" sz="2000" b="1" dirty="0" smtClean="0">
              <a:solidFill>
                <a:srgbClr val="3333FF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71575" y="6389186"/>
            <a:ext cx="1774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</a:rPr>
              <a:t>Воронеж </a:t>
            </a:r>
            <a:r>
              <a:rPr lang="ru-RU" sz="2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</a:rPr>
              <a:t>2022</a:t>
            </a:r>
            <a:endParaRPr lang="ru-RU" sz="2000" b="1" i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37573" y="2022434"/>
            <a:ext cx="78806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на внимание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отличия. Зимние забавы»</a:t>
            </a:r>
            <a:endParaRPr lang="ru-RU" sz="4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402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3" b="54558"/>
          <a:stretch/>
        </p:blipFill>
        <p:spPr>
          <a:xfrm>
            <a:off x="326868" y="2146040"/>
            <a:ext cx="5769132" cy="39375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42" r="5783" b="453"/>
          <a:stretch/>
        </p:blipFill>
        <p:spPr>
          <a:xfrm>
            <a:off x="6096000" y="2146040"/>
            <a:ext cx="5786455" cy="3937519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596055" y="236483"/>
            <a:ext cx="7546428" cy="152925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5 отличий.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Отмечать необходимо на правом рисунке.</a:t>
            </a:r>
            <a:endParaRPr lang="ru-RU" sz="3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096000" y="2146040"/>
            <a:ext cx="0" cy="3937519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нежинка пусто"/>
          <p:cNvSpPr/>
          <p:nvPr/>
        </p:nvSpPr>
        <p:spPr>
          <a:xfrm>
            <a:off x="6422868" y="5141167"/>
            <a:ext cx="802433" cy="811764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нежинка контур"/>
          <p:cNvSpPr/>
          <p:nvPr/>
        </p:nvSpPr>
        <p:spPr>
          <a:xfrm>
            <a:off x="6484334" y="5113175"/>
            <a:ext cx="895739" cy="867747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удильник пусто"/>
          <p:cNvSpPr/>
          <p:nvPr/>
        </p:nvSpPr>
        <p:spPr>
          <a:xfrm>
            <a:off x="8694682" y="2448910"/>
            <a:ext cx="691056" cy="536028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удильник контур"/>
          <p:cNvSpPr/>
          <p:nvPr/>
        </p:nvSpPr>
        <p:spPr>
          <a:xfrm>
            <a:off x="8643699" y="2396359"/>
            <a:ext cx="878673" cy="672662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арик пусто"/>
          <p:cNvSpPr/>
          <p:nvPr/>
        </p:nvSpPr>
        <p:spPr>
          <a:xfrm>
            <a:off x="8849710" y="4834759"/>
            <a:ext cx="536028" cy="60960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арик контур"/>
          <p:cNvSpPr/>
          <p:nvPr/>
        </p:nvSpPr>
        <p:spPr>
          <a:xfrm>
            <a:off x="8721213" y="4803228"/>
            <a:ext cx="664525" cy="630620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уговица пусто"/>
          <p:cNvSpPr/>
          <p:nvPr/>
        </p:nvSpPr>
        <p:spPr>
          <a:xfrm>
            <a:off x="10184524" y="3941379"/>
            <a:ext cx="472966" cy="49398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142483" y="3909848"/>
            <a:ext cx="567558" cy="483476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нежинка у зайца пусто"/>
          <p:cNvSpPr/>
          <p:nvPr/>
        </p:nvSpPr>
        <p:spPr>
          <a:xfrm>
            <a:off x="11361683" y="3069021"/>
            <a:ext cx="520772" cy="546538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1340662" y="3069021"/>
            <a:ext cx="541793" cy="536027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8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25"/>
          <a:stretch/>
        </p:blipFill>
        <p:spPr>
          <a:xfrm>
            <a:off x="625914" y="2249214"/>
            <a:ext cx="5470086" cy="38467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40"/>
          <a:stretch/>
        </p:blipFill>
        <p:spPr>
          <a:xfrm>
            <a:off x="6096000" y="2249214"/>
            <a:ext cx="5482546" cy="3846786"/>
          </a:xfrm>
          <a:prstGeom prst="rect">
            <a:avLst/>
          </a:prstGeom>
        </p:spPr>
      </p:pic>
      <p:sp>
        <p:nvSpPr>
          <p:cNvPr id="14" name="снежинка пустой"/>
          <p:cNvSpPr/>
          <p:nvPr/>
        </p:nvSpPr>
        <p:spPr>
          <a:xfrm>
            <a:off x="6316717" y="2364828"/>
            <a:ext cx="651642" cy="546538"/>
          </a:xfrm>
          <a:prstGeom prst="ellipse">
            <a:avLst/>
          </a:prstGeom>
          <a:solidFill>
            <a:srgbClr val="5B9BD5">
              <a:alpha val="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нежинка конкур"/>
          <p:cNvSpPr/>
          <p:nvPr/>
        </p:nvSpPr>
        <p:spPr>
          <a:xfrm>
            <a:off x="6316717" y="2364828"/>
            <a:ext cx="651642" cy="54653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арежка пустая"/>
          <p:cNvSpPr/>
          <p:nvPr/>
        </p:nvSpPr>
        <p:spPr>
          <a:xfrm>
            <a:off x="6800193" y="3899338"/>
            <a:ext cx="420414" cy="430924"/>
          </a:xfrm>
          <a:prstGeom prst="ellipse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арежка контур"/>
          <p:cNvSpPr/>
          <p:nvPr/>
        </p:nvSpPr>
        <p:spPr>
          <a:xfrm>
            <a:off x="6721914" y="3857297"/>
            <a:ext cx="498693" cy="430924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с пустой"/>
          <p:cNvSpPr/>
          <p:nvPr/>
        </p:nvSpPr>
        <p:spPr>
          <a:xfrm>
            <a:off x="7827948" y="3537959"/>
            <a:ext cx="264919" cy="247828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с контур"/>
          <p:cNvSpPr/>
          <p:nvPr/>
        </p:nvSpPr>
        <p:spPr>
          <a:xfrm>
            <a:off x="7778242" y="3502204"/>
            <a:ext cx="364330" cy="31933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хвост пустой"/>
          <p:cNvSpPr/>
          <p:nvPr/>
        </p:nvSpPr>
        <p:spPr>
          <a:xfrm>
            <a:off x="6968359" y="4330262"/>
            <a:ext cx="420413" cy="2942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хвост контур"/>
          <p:cNvSpPr/>
          <p:nvPr/>
        </p:nvSpPr>
        <p:spPr>
          <a:xfrm>
            <a:off x="6968359" y="4330262"/>
            <a:ext cx="346841" cy="294290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аны пусто"/>
          <p:cNvSpPr/>
          <p:nvPr/>
        </p:nvSpPr>
        <p:spPr>
          <a:xfrm>
            <a:off x="7472855" y="4550979"/>
            <a:ext cx="355093" cy="346842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аны контур"/>
          <p:cNvSpPr/>
          <p:nvPr/>
        </p:nvSpPr>
        <p:spPr>
          <a:xfrm>
            <a:off x="7376003" y="4540468"/>
            <a:ext cx="451945" cy="346842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опата пусто"/>
          <p:cNvSpPr/>
          <p:nvPr/>
        </p:nvSpPr>
        <p:spPr>
          <a:xfrm>
            <a:off x="6316717" y="4713889"/>
            <a:ext cx="693683" cy="58332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лопата контур"/>
          <p:cNvSpPr/>
          <p:nvPr/>
        </p:nvSpPr>
        <p:spPr>
          <a:xfrm>
            <a:off x="6243145" y="4624552"/>
            <a:ext cx="898634" cy="840827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хо пусто"/>
          <p:cNvSpPr/>
          <p:nvPr/>
        </p:nvSpPr>
        <p:spPr>
          <a:xfrm>
            <a:off x="10468303" y="3899338"/>
            <a:ext cx="388883" cy="388883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хо контур"/>
          <p:cNvSpPr/>
          <p:nvPr/>
        </p:nvSpPr>
        <p:spPr>
          <a:xfrm>
            <a:off x="10384220" y="3857297"/>
            <a:ext cx="472966" cy="472965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елка пусто"/>
          <p:cNvSpPr/>
          <p:nvPr/>
        </p:nvSpPr>
        <p:spPr>
          <a:xfrm>
            <a:off x="10468303" y="2638097"/>
            <a:ext cx="1110243" cy="11476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елка контур"/>
          <p:cNvSpPr/>
          <p:nvPr/>
        </p:nvSpPr>
        <p:spPr>
          <a:xfrm>
            <a:off x="10468303" y="2564524"/>
            <a:ext cx="1110243" cy="1292773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96055" y="236483"/>
            <a:ext cx="7546428" cy="152925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8 отличий.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Отмечать необходимо на правом рисунке.</a:t>
            </a:r>
            <a:endParaRPr lang="ru-RU" sz="3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392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6" grpId="0" animBg="1"/>
      <p:bldP spid="9" grpId="0" animBg="1"/>
      <p:bldP spid="11" grpId="0" animBg="1"/>
      <p:bldP spid="20" grpId="0" animBg="1"/>
      <p:bldP spid="22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ведро пусто"/>
          <p:cNvSpPr/>
          <p:nvPr/>
        </p:nvSpPr>
        <p:spPr>
          <a:xfrm>
            <a:off x="7144284" y="1589518"/>
            <a:ext cx="974221" cy="675118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" t="325" r="-1" b="51084"/>
          <a:stretch/>
        </p:blipFill>
        <p:spPr>
          <a:xfrm>
            <a:off x="382262" y="2262468"/>
            <a:ext cx="5713738" cy="33841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" t="52355"/>
          <a:stretch/>
        </p:blipFill>
        <p:spPr>
          <a:xfrm>
            <a:off x="6095997" y="2260611"/>
            <a:ext cx="5842475" cy="3387911"/>
          </a:xfrm>
          <a:prstGeom prst="rect">
            <a:avLst/>
          </a:prstGeom>
        </p:spPr>
      </p:pic>
      <p:sp>
        <p:nvSpPr>
          <p:cNvPr id="3" name="елки пусто"/>
          <p:cNvSpPr/>
          <p:nvPr/>
        </p:nvSpPr>
        <p:spPr>
          <a:xfrm rot="20612961">
            <a:off x="6180200" y="4791490"/>
            <a:ext cx="1570446" cy="666572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20452187">
            <a:off x="6181875" y="4794583"/>
            <a:ext cx="1508914" cy="479353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арок пусто"/>
          <p:cNvSpPr/>
          <p:nvPr/>
        </p:nvSpPr>
        <p:spPr>
          <a:xfrm>
            <a:off x="8618483" y="3429000"/>
            <a:ext cx="515007" cy="38625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618483" y="3309887"/>
            <a:ext cx="588580" cy="50536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челка пусто"/>
          <p:cNvSpPr/>
          <p:nvPr/>
        </p:nvSpPr>
        <p:spPr>
          <a:xfrm>
            <a:off x="9133490" y="2543503"/>
            <a:ext cx="1177158" cy="557049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133490" y="2546665"/>
            <a:ext cx="1051034" cy="544254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глаз пусто"/>
          <p:cNvSpPr/>
          <p:nvPr/>
        </p:nvSpPr>
        <p:spPr>
          <a:xfrm>
            <a:off x="9459310" y="3100552"/>
            <a:ext cx="472966" cy="462019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490841" y="3100552"/>
            <a:ext cx="462456" cy="37465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ишка пусто"/>
          <p:cNvSpPr/>
          <p:nvPr/>
        </p:nvSpPr>
        <p:spPr>
          <a:xfrm>
            <a:off x="10951779" y="3952709"/>
            <a:ext cx="515007" cy="59303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0930759" y="3952709"/>
            <a:ext cx="523467" cy="51418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онфета пусто"/>
          <p:cNvSpPr/>
          <p:nvPr/>
        </p:nvSpPr>
        <p:spPr>
          <a:xfrm rot="1676474">
            <a:off x="10362427" y="2831169"/>
            <a:ext cx="746235" cy="1660634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721200">
            <a:off x="10217836" y="2910084"/>
            <a:ext cx="804668" cy="1673952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руша пусто"/>
          <p:cNvSpPr/>
          <p:nvPr/>
        </p:nvSpPr>
        <p:spPr>
          <a:xfrm>
            <a:off x="10531366" y="4674432"/>
            <a:ext cx="1250731" cy="972233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520855" y="4674432"/>
            <a:ext cx="1417617" cy="992354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елка пусто"/>
          <p:cNvSpPr/>
          <p:nvPr/>
        </p:nvSpPr>
        <p:spPr>
          <a:xfrm>
            <a:off x="6117020" y="3347068"/>
            <a:ext cx="515008" cy="84656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117020" y="3391552"/>
            <a:ext cx="546539" cy="802076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96055" y="236483"/>
            <a:ext cx="7546428" cy="152925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8 отличий.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Отмечать необходимо на правом рисунке.</a:t>
            </a:r>
            <a:endParaRPr lang="ru-RU" sz="3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91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9" grpId="0" animBg="1"/>
      <p:bldP spid="21" grpId="0" animBg="1"/>
      <p:bldP spid="16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8"/>
          <a:stretch/>
        </p:blipFill>
        <p:spPr>
          <a:xfrm>
            <a:off x="319675" y="2014672"/>
            <a:ext cx="5776325" cy="35913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52" b="146"/>
          <a:stretch/>
        </p:blipFill>
        <p:spPr>
          <a:xfrm>
            <a:off x="6096000" y="2014672"/>
            <a:ext cx="5776323" cy="3591368"/>
          </a:xfrm>
          <a:prstGeom prst="rect">
            <a:avLst/>
          </a:prstGeom>
        </p:spPr>
      </p:pic>
      <p:sp>
        <p:nvSpPr>
          <p:cNvPr id="13" name="шишка вверху пусто"/>
          <p:cNvSpPr/>
          <p:nvPr/>
        </p:nvSpPr>
        <p:spPr>
          <a:xfrm>
            <a:off x="6511895" y="3119215"/>
            <a:ext cx="401653" cy="30978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415675" y="3023118"/>
            <a:ext cx="572954" cy="494523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тица слева пусто"/>
          <p:cNvSpPr/>
          <p:nvPr/>
        </p:nvSpPr>
        <p:spPr>
          <a:xfrm>
            <a:off x="7325710" y="2511972"/>
            <a:ext cx="1040524" cy="607243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308304" y="2490952"/>
            <a:ext cx="1142013" cy="711586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прф пусто"/>
          <p:cNvSpPr/>
          <p:nvPr/>
        </p:nvSpPr>
        <p:spPr>
          <a:xfrm>
            <a:off x="7104993" y="4193628"/>
            <a:ext cx="599090" cy="76725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073462" y="4162097"/>
            <a:ext cx="662152" cy="798786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нежинка на ведре пусто"/>
          <p:cNvSpPr/>
          <p:nvPr/>
        </p:nvSpPr>
        <p:spPr>
          <a:xfrm>
            <a:off x="8807669" y="2270234"/>
            <a:ext cx="462455" cy="462456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694682" y="2186152"/>
            <a:ext cx="638504" cy="609600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ишка на ведром пусто"/>
          <p:cNvSpPr/>
          <p:nvPr/>
        </p:nvSpPr>
        <p:spPr>
          <a:xfrm>
            <a:off x="9511862" y="2186152"/>
            <a:ext cx="998483" cy="60960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9446173" y="2186152"/>
            <a:ext cx="1095703" cy="578069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газета пусто"/>
          <p:cNvSpPr/>
          <p:nvPr/>
        </p:nvSpPr>
        <p:spPr>
          <a:xfrm>
            <a:off x="9511862" y="3202538"/>
            <a:ext cx="504497" cy="612717"/>
          </a:xfrm>
          <a:prstGeom prst="ellipse">
            <a:avLst/>
          </a:prstGeom>
          <a:solidFill>
            <a:srgbClr val="5B9BD5">
              <a:alpha val="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511862" y="3202538"/>
            <a:ext cx="588579" cy="696800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олокольчик пусто"/>
          <p:cNvSpPr/>
          <p:nvPr/>
        </p:nvSpPr>
        <p:spPr>
          <a:xfrm>
            <a:off x="9606455" y="4519448"/>
            <a:ext cx="409904" cy="44143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511862" y="4477407"/>
            <a:ext cx="588579" cy="55704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ани пусто"/>
          <p:cNvSpPr/>
          <p:nvPr/>
        </p:nvSpPr>
        <p:spPr>
          <a:xfrm>
            <a:off x="10615448" y="3023118"/>
            <a:ext cx="777766" cy="61346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0541876" y="3023118"/>
            <a:ext cx="882869" cy="602951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елка с право пусто"/>
          <p:cNvSpPr/>
          <p:nvPr/>
        </p:nvSpPr>
        <p:spPr>
          <a:xfrm>
            <a:off x="11161986" y="3517641"/>
            <a:ext cx="536028" cy="644456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1161986" y="3517640"/>
            <a:ext cx="620111" cy="67598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тица справо пусто"/>
          <p:cNvSpPr/>
          <p:nvPr/>
        </p:nvSpPr>
        <p:spPr>
          <a:xfrm>
            <a:off x="11056883" y="4277710"/>
            <a:ext cx="557048" cy="756745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1035862" y="4277710"/>
            <a:ext cx="536028" cy="756745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96055" y="236483"/>
            <a:ext cx="7546428" cy="152925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10 отличий.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Отмечать необходимо на правом рисунке.</a:t>
            </a:r>
            <a:endParaRPr lang="ru-RU" sz="3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33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9" grpId="0" animBg="1"/>
      <p:bldP spid="21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48"/>
          <a:stretch/>
        </p:blipFill>
        <p:spPr>
          <a:xfrm>
            <a:off x="1615354" y="2050990"/>
            <a:ext cx="8961292" cy="4554909"/>
          </a:xfrm>
          <a:prstGeom prst="rect">
            <a:avLst/>
          </a:prstGeom>
        </p:spPr>
      </p:pic>
      <p:sp>
        <p:nvSpPr>
          <p:cNvPr id="2" name="дым"/>
          <p:cNvSpPr/>
          <p:nvPr/>
        </p:nvSpPr>
        <p:spPr>
          <a:xfrm>
            <a:off x="6238430" y="2204815"/>
            <a:ext cx="828942" cy="4272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204857" y="2174033"/>
            <a:ext cx="933061" cy="447869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уна"/>
          <p:cNvSpPr/>
          <p:nvPr/>
        </p:nvSpPr>
        <p:spPr>
          <a:xfrm>
            <a:off x="7294179" y="2312276"/>
            <a:ext cx="714704" cy="672662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294179" y="2312276"/>
            <a:ext cx="714704" cy="672662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кно"/>
          <p:cNvSpPr/>
          <p:nvPr/>
        </p:nvSpPr>
        <p:spPr>
          <a:xfrm>
            <a:off x="6905297" y="3909848"/>
            <a:ext cx="388882" cy="418596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84276" y="3909848"/>
            <a:ext cx="409903" cy="418596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етка"/>
          <p:cNvSpPr/>
          <p:nvPr/>
        </p:nvSpPr>
        <p:spPr>
          <a:xfrm>
            <a:off x="6528987" y="6212793"/>
            <a:ext cx="765192" cy="28201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03437" y="6204857"/>
            <a:ext cx="790742" cy="27058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елка"/>
          <p:cNvSpPr/>
          <p:nvPr/>
        </p:nvSpPr>
        <p:spPr>
          <a:xfrm>
            <a:off x="9624237" y="2204816"/>
            <a:ext cx="823046" cy="68553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624237" y="2204815"/>
            <a:ext cx="812535" cy="696040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63500">
              <a:srgbClr val="6600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вол"/>
          <p:cNvSpPr/>
          <p:nvPr/>
        </p:nvSpPr>
        <p:spPr>
          <a:xfrm>
            <a:off x="9827172" y="5129048"/>
            <a:ext cx="451945" cy="567559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9795641" y="5118538"/>
            <a:ext cx="515007" cy="578069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олокол"/>
          <p:cNvSpPr/>
          <p:nvPr/>
        </p:nvSpPr>
        <p:spPr>
          <a:xfrm>
            <a:off x="9624237" y="4119146"/>
            <a:ext cx="428907" cy="379282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9624237" y="4119146"/>
            <a:ext cx="428907" cy="388699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уковмчка"/>
          <p:cNvSpPr/>
          <p:nvPr/>
        </p:nvSpPr>
        <p:spPr>
          <a:xfrm>
            <a:off x="7651531" y="3563007"/>
            <a:ext cx="357352" cy="34684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651531" y="3563007"/>
            <a:ext cx="357352" cy="346841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орода"/>
          <p:cNvSpPr/>
          <p:nvPr/>
        </p:nvSpPr>
        <p:spPr>
          <a:xfrm>
            <a:off x="8124497" y="4004441"/>
            <a:ext cx="714703" cy="788276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082455" y="3993931"/>
            <a:ext cx="827078" cy="819807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амень"/>
          <p:cNvSpPr/>
          <p:nvPr/>
        </p:nvSpPr>
        <p:spPr>
          <a:xfrm>
            <a:off x="8008883" y="6127531"/>
            <a:ext cx="493986" cy="22071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008883" y="6096000"/>
            <a:ext cx="504496" cy="252248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убенц"/>
          <p:cNvSpPr/>
          <p:nvPr/>
        </p:nvSpPr>
        <p:spPr>
          <a:xfrm>
            <a:off x="8986345" y="3100552"/>
            <a:ext cx="399393" cy="704193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986345" y="3090041"/>
            <a:ext cx="409903" cy="725214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мешок"/>
          <p:cNvSpPr/>
          <p:nvPr/>
        </p:nvSpPr>
        <p:spPr>
          <a:xfrm>
            <a:off x="7294180" y="4004441"/>
            <a:ext cx="714704" cy="92491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231117" y="4004441"/>
            <a:ext cx="851338" cy="935421"/>
          </a:xfrm>
          <a:prstGeom prst="ellipse">
            <a:avLst/>
          </a:prstGeom>
          <a:noFill/>
          <a:ln w="19050">
            <a:solidFill>
              <a:srgbClr val="6600CC"/>
            </a:solidFill>
          </a:ln>
          <a:effectLst>
            <a:glow rad="101600">
              <a:srgbClr val="6600C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96055" y="236483"/>
            <a:ext cx="7546428" cy="1529255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12 отличий.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Отмечать необходимо на правом рисунке.</a:t>
            </a:r>
            <a:endParaRPr lang="ru-RU" sz="3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671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2" grpId="0" animBg="1"/>
      <p:bldP spid="24" grpId="0" animBg="1"/>
      <p:bldP spid="27" grpId="0" animBg="1"/>
      <p:bldP spid="29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64" y="2669629"/>
            <a:ext cx="6667500" cy="4188372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940676" y="352098"/>
            <a:ext cx="10310648" cy="139261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3326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80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Mityay</dc:creator>
  <cp:lastModifiedBy>Mityay</cp:lastModifiedBy>
  <cp:revision>52</cp:revision>
  <dcterms:created xsi:type="dcterms:W3CDTF">2021-10-24T04:39:05Z</dcterms:created>
  <dcterms:modified xsi:type="dcterms:W3CDTF">2022-02-09T15:33:51Z</dcterms:modified>
</cp:coreProperties>
</file>