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hadl\Desktop\20130603141738_002_enl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892" y="2073376"/>
            <a:ext cx="3456384" cy="462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hadl\Desktop\i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73376"/>
            <a:ext cx="3399083" cy="465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56263" cy="1054250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</a:rPr>
              <a:t>Доклад ученика 4 «Б</a:t>
            </a:r>
            <a:r>
              <a:rPr lang="ru-RU" sz="2800" smtClean="0">
                <a:solidFill>
                  <a:srgbClr val="FF0000"/>
                </a:solidFill>
              </a:rPr>
              <a:t>» класса К.Егора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err="1" smtClean="0">
                <a:solidFill>
                  <a:srgbClr val="FF0000"/>
                </a:solidFill>
              </a:rPr>
              <a:t>А.С.Пушкин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00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299918"/>
            <a:ext cx="734481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1799-1811 </a:t>
            </a: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г.г. Детство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Александр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Сергеевич Пушкин родился 6 июня 1799 г. в Москве. 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Его отец, отставной майор Сергей Львович Пушкин, принадлежал к старому, некогда богатому, дворянскому роду, а мать была внучкой ,,Арапа Петра Великого” (позднее – русского генерала Ганнибала).</a:t>
            </a: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Отец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мать, захваченные великосветской жизнью, обращали мало внимания на детей, из которых выросли только трое: старшая дочь Ольга, сыновья Александр и Лев. Остальные дети умерли еще в детстве. Их воспитанием занимались часто менявшиеся иностранные гувернеры, о которых у А. С. Пушкина остались неприятные воспоминания. В детские годы его лучшим другом была няня Арина Родионовна, неграмотная крепостная крестьянка, песни и сказки которой привили ее воспитаннику любовь к народной поэзии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3654683"/>
            <a:ext cx="7200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</a:t>
            </a:r>
            <a:r>
              <a:rPr lang="ru-RU" b="1" u="sng" dirty="0" smtClean="0">
                <a:solidFill>
                  <a:srgbClr val="FF0000"/>
                </a:solidFill>
              </a:rPr>
              <a:t> 1811-1817 </a:t>
            </a:r>
            <a:r>
              <a:rPr lang="ru-RU" b="1" u="sng" dirty="0">
                <a:solidFill>
                  <a:srgbClr val="FF0000"/>
                </a:solidFill>
              </a:rPr>
              <a:t>г.г. Лицейские </a:t>
            </a:r>
            <a:r>
              <a:rPr lang="ru-RU" b="1" u="sng" dirty="0" smtClean="0">
                <a:solidFill>
                  <a:srgbClr val="FF0000"/>
                </a:solidFill>
              </a:rPr>
              <a:t>годы</a:t>
            </a:r>
            <a:endParaRPr lang="ru-RU" b="1" u="sng" dirty="0">
              <a:solidFill>
                <a:srgbClr val="FF0000"/>
              </a:solidFill>
            </a:endParaRPr>
          </a:p>
          <a:p>
            <a:pPr algn="just"/>
            <a:r>
              <a:rPr lang="ru-RU" sz="1600" dirty="0" smtClean="0"/>
              <a:t>	А</a:t>
            </a:r>
            <a:r>
              <a:rPr lang="ru-RU" sz="1600" dirty="0"/>
              <a:t>. Пушкин поступил в Лицей 19 октября 1811 г</a:t>
            </a:r>
            <a:r>
              <a:rPr lang="ru-RU" sz="1600" dirty="0" smtClean="0"/>
              <a:t>.</a:t>
            </a:r>
            <a:endParaRPr lang="ru-RU" dirty="0"/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Эти годы сформировали мироощущение, политические убеждения поэта. Лицейская лирика Пушкина преисполнена радости жизни. В лицее поэт написал около 130 стихотворений. По словам В. Г. Белинского, уже в лицейских стихотворениях виден «будущий национальный поэт».</a:t>
            </a: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начале июня 1817 г. у лицеистов состоялись выпускные экзамены. По окончании лицея Пушкин был принят на службу в коллегию иностранных дел. Началась самостоятельная жизнь поэта. </a:t>
            </a:r>
          </a:p>
        </p:txBody>
      </p:sp>
    </p:spTree>
    <p:extLst>
      <p:ext uri="{BB962C8B-B14F-4D97-AF65-F5344CB8AC3E}">
        <p14:creationId xmlns:p14="http://schemas.microsoft.com/office/powerpoint/2010/main" xmlns="" val="85851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476672"/>
            <a:ext cx="69127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+mj-lt"/>
              </a:rPr>
              <a:t>                     </a:t>
            </a:r>
            <a:r>
              <a:rPr lang="ru-RU" sz="1600" b="1" u="sng" dirty="0" smtClean="0">
                <a:solidFill>
                  <a:srgbClr val="FF0000"/>
                </a:solidFill>
                <a:latin typeface="+mj-lt"/>
              </a:rPr>
              <a:t>1817-1820 </a:t>
            </a:r>
            <a:r>
              <a:rPr lang="ru-RU" sz="1600" b="1" u="sng" dirty="0">
                <a:solidFill>
                  <a:srgbClr val="FF0000"/>
                </a:solidFill>
                <a:latin typeface="+mj-lt"/>
              </a:rPr>
              <a:t>г.г. Петербургский период</a:t>
            </a:r>
          </a:p>
          <a:p>
            <a:r>
              <a:rPr lang="ru-RU" sz="1600" dirty="0">
                <a:latin typeface="+mj-lt"/>
              </a:rPr>
              <a:t> </a:t>
            </a:r>
          </a:p>
          <a:p>
            <a:pPr algn="just"/>
            <a:r>
              <a:rPr lang="ru-RU" sz="1600" dirty="0" smtClean="0">
                <a:latin typeface="+mj-lt"/>
              </a:rPr>
              <a:t>	Годы </a:t>
            </a:r>
            <a:r>
              <a:rPr lang="ru-RU" sz="1600" dirty="0">
                <a:latin typeface="+mj-lt"/>
              </a:rPr>
              <a:t>жизни в Петербурге были для Пушкина не только порой веселой, беззаботной жизни, но и периодом быстрого духовного роста. Молодой Пушкин проявил себя носителем либеральных настроений, которыми жила прогрессивная патриотически настроенная дворянская молодежь. В конце 1817 г. он пишет знаменитую оду «Вольность». Имя Пушкина становилось все более известным, его творчество вызывало интерес, особенно большой популярностью пользовались его политические стихотворения. Недовольный Александр I принимает решение сослать его в Сибирь. Только заступничество Карамзина и Жуковского спасло поэта от более сурового наказания: Пушкин был сослан на юг. Официально эта ссылка была оформлена как «перевод по службе</a:t>
            </a:r>
            <a:r>
              <a:rPr lang="ru-RU" sz="1600" dirty="0" smtClean="0">
                <a:latin typeface="+mj-lt"/>
              </a:rPr>
              <a:t>».                                                                   </a:t>
            </a:r>
            <a:r>
              <a:rPr lang="ru-RU" sz="1600" b="1" dirty="0" smtClean="0">
                <a:solidFill>
                  <a:srgbClr val="FF0000"/>
                </a:solidFill>
                <a:latin typeface="+mj-lt"/>
              </a:rPr>
              <a:t>1820-1822 </a:t>
            </a:r>
            <a:r>
              <a:rPr lang="ru-RU" sz="1600" b="1" dirty="0">
                <a:solidFill>
                  <a:srgbClr val="FF0000"/>
                </a:solidFill>
                <a:latin typeface="+mj-lt"/>
              </a:rPr>
              <a:t>г.г. Южная ссылка </a:t>
            </a:r>
            <a:endParaRPr lang="ru-RU" sz="1600" dirty="0">
              <a:latin typeface="+mj-lt"/>
            </a:endParaRPr>
          </a:p>
          <a:p>
            <a:pPr algn="just"/>
            <a:r>
              <a:rPr lang="ru-RU" sz="1600" dirty="0" smtClean="0">
                <a:latin typeface="+mj-lt"/>
              </a:rPr>
              <a:t>	Годы</a:t>
            </a:r>
            <a:r>
              <a:rPr lang="ru-RU" sz="1600" dirty="0">
                <a:latin typeface="+mj-lt"/>
              </a:rPr>
              <a:t>, проведенные А. С. Пушкиным в южной ссылке, – не только разнообразные и прожитые с настроением, но и период интенсивного творчества, время глубоких размышлений. Там создана романтическая элегия «Погасло дневное светило», поэмы «Кавказский пленник», «Бахчисарайский фонтан».</a:t>
            </a:r>
          </a:p>
          <a:p>
            <a:r>
              <a:rPr lang="ru-RU" sz="1600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13710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4624"/>
            <a:ext cx="885698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                      </a:t>
            </a:r>
            <a:r>
              <a:rPr lang="ru-RU" b="1" u="sng" dirty="0" smtClean="0">
                <a:solidFill>
                  <a:srgbClr val="FF0000"/>
                </a:solidFill>
              </a:rPr>
              <a:t>1824-1825 </a:t>
            </a:r>
            <a:r>
              <a:rPr lang="ru-RU" b="1" u="sng" dirty="0">
                <a:solidFill>
                  <a:srgbClr val="FF0000"/>
                </a:solidFill>
              </a:rPr>
              <a:t>г.г. Ссылка в Михайловское </a:t>
            </a:r>
            <a:endParaRPr lang="ru-RU" dirty="0"/>
          </a:p>
          <a:p>
            <a:pPr algn="just"/>
            <a:r>
              <a:rPr lang="ru-RU" dirty="0"/>
              <a:t> 	</a:t>
            </a:r>
            <a:r>
              <a:rPr lang="ru-RU" sz="1600" dirty="0" smtClean="0"/>
              <a:t>Здесь </a:t>
            </a:r>
            <a:r>
              <a:rPr lang="ru-RU" sz="1600" dirty="0"/>
              <a:t>он провел два года, много читал и творил, по вечерам слушал сказки няни Арины Родионовны. В его одинокую жизнь вносили разнообразие поездки к соседской помещице Осиповой. У нее он познакомился с Анной Керн. В Михайловском поэт увидел вблизи жизнь крепостных крестьян. Написал поэму «</a:t>
            </a:r>
            <a:r>
              <a:rPr lang="ru-RU" sz="1600" dirty="0" err="1"/>
              <a:t>Цыганы</a:t>
            </a:r>
            <a:r>
              <a:rPr lang="ru-RU" sz="1600" dirty="0"/>
              <a:t>» – свое последнее произведение чисто романтического характера. Его внимание привлекают исторические темы, особенно периоды переворотов и исторических кризисов. В Михайловском с большим душевным подъемом он пишет историческую драму «Борис Годунов», продолжает роман в стихах «Евгений Онегин»..</a:t>
            </a:r>
          </a:p>
          <a:p>
            <a:endParaRPr lang="ru-RU" sz="1600" dirty="0"/>
          </a:p>
          <a:p>
            <a:r>
              <a:rPr lang="ru-RU" sz="1600" b="1" dirty="0" smtClean="0">
                <a:solidFill>
                  <a:srgbClr val="FF0000"/>
                </a:solidFill>
              </a:rPr>
              <a:t>                                                </a:t>
            </a:r>
            <a:r>
              <a:rPr lang="ru-RU" b="1" u="sng" dirty="0" smtClean="0">
                <a:solidFill>
                  <a:srgbClr val="FF0000"/>
                </a:solidFill>
              </a:rPr>
              <a:t>Брак </a:t>
            </a:r>
            <a:r>
              <a:rPr lang="ru-RU" b="1" u="sng" dirty="0">
                <a:solidFill>
                  <a:srgbClr val="FF0000"/>
                </a:solidFill>
              </a:rPr>
              <a:t>с Натальей Гончар</a:t>
            </a:r>
            <a:r>
              <a:rPr lang="ru-RU" sz="1600" b="1" u="sng" dirty="0">
                <a:solidFill>
                  <a:srgbClr val="FF0000"/>
                </a:solidFill>
              </a:rPr>
              <a:t>овой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endParaRPr lang="ru-RU" sz="1600" dirty="0"/>
          </a:p>
          <a:p>
            <a:pPr algn="just"/>
            <a:r>
              <a:rPr lang="ru-RU" sz="1600" dirty="0" smtClean="0"/>
              <a:t>	18 </a:t>
            </a:r>
            <a:r>
              <a:rPr lang="ru-RU" sz="1600" dirty="0"/>
              <a:t>февраля 1831 г. А. С. Пушкин обвенчался с Натальей Гончаровой. Брак стал для него и источником счастья, и причиной смерти. «Я женат – и счастлив, - писал поэт. – Одно желание мое, чтоб ничего в жизни не изменилось, лучшего не дождусь.»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 smtClean="0"/>
              <a:t>	После </a:t>
            </a:r>
            <a:r>
              <a:rPr lang="ru-RU" sz="1600" dirty="0"/>
              <a:t>свадьбы Пушкин с женой переселились в Петербург. Царь произвел его в камер-юнкеры при дворе. Даруя поэту придворное звание, обычно даваемое лишь молодым людям, царь надеялся не только унизить Пушкина, но и подорвать его общественный вес. Кроме того, Николай I хотел видеть во дворце жену поэта, привлекшую его внимание. В таких условиях творческая работа поэта не могла быть интенсивной. Все хуже становились и финансовые дела. Широкий образ жизни требовал больших расходов. Выросла семья. Родились дети Мария, Александр, Григорий и Наталья. Вместе с Пушкиными жили и две сестры жены. Поэт понемногу залезал в долги не только перед частными лицами, но и перед государством: одалживая деньги Пушкину, царь надеялся поработить поэта и привязать его ко двору.</a:t>
            </a:r>
          </a:p>
        </p:txBody>
      </p:sp>
    </p:spTree>
    <p:extLst>
      <p:ext uri="{BB962C8B-B14F-4D97-AF65-F5344CB8AC3E}">
        <p14:creationId xmlns:p14="http://schemas.microsoft.com/office/powerpoint/2010/main" xmlns="" val="28497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24517"/>
            <a:ext cx="770485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                                                                  </a:t>
            </a:r>
            <a:r>
              <a:rPr lang="ru-RU" sz="1600" b="1" u="sng" dirty="0" smtClean="0">
                <a:solidFill>
                  <a:srgbClr val="FF0000"/>
                </a:solidFill>
              </a:rPr>
              <a:t>Дуэль </a:t>
            </a:r>
            <a:r>
              <a:rPr lang="ru-RU" sz="1600" b="1" u="sng" dirty="0">
                <a:solidFill>
                  <a:srgbClr val="FF0000"/>
                </a:solidFill>
              </a:rPr>
              <a:t>и смерть</a:t>
            </a:r>
          </a:p>
          <a:p>
            <a:r>
              <a:rPr lang="ru-RU" sz="1600" dirty="0"/>
              <a:t> </a:t>
            </a:r>
          </a:p>
          <a:p>
            <a:pPr algn="just"/>
            <a:r>
              <a:rPr lang="ru-RU" sz="1600" dirty="0" smtClean="0"/>
              <a:t>	С </a:t>
            </a:r>
            <a:r>
              <a:rPr lang="ru-RU" sz="1600" dirty="0"/>
              <a:t>1836 г. петербургское аристократическое общество оплело А. С. Пушкина и его жену сетью интриг и гнусной клеветы. Этому содействовал скиталец по свету, французский эмигрант, офицер Дантес, настойчиво ухаживавший за женой Пушкина</a:t>
            </a:r>
            <a:r>
              <a:rPr lang="ru-RU" sz="1600" dirty="0" smtClean="0"/>
              <a:t>.</a:t>
            </a:r>
            <a:endParaRPr lang="ru-RU" sz="1600" dirty="0"/>
          </a:p>
          <a:p>
            <a:pPr algn="just"/>
            <a:r>
              <a:rPr lang="ru-RU" sz="1600" dirty="0" smtClean="0"/>
              <a:t>	Ситуация </a:t>
            </a:r>
            <a:r>
              <a:rPr lang="ru-RU" sz="1600" dirty="0"/>
              <a:t>стала невыносимой, и 27 января 1837 г. состоялась дуэль между Дантесом и Пушкиным. На ней поэт был смертельно ранен. После страшных мучений поэт скончался 29 января 1837 г. в своей петербургской квартире на улице Мойке, 12</a:t>
            </a:r>
            <a:r>
              <a:rPr lang="ru-RU" sz="1600" dirty="0" smtClean="0"/>
              <a:t>.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 smtClean="0"/>
              <a:t>	6 </a:t>
            </a:r>
            <a:r>
              <a:rPr lang="ru-RU" sz="1600" dirty="0"/>
              <a:t>февраля 1837 г. А. С. Пушкин был похоронен рядом с матерью на кладбище Святогорского монастыря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400025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C:\Users\Chadl\Desktop\motina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40958" y="200362"/>
            <a:ext cx="169109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40958" y="2449824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Мама Пушкина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2060" name="Picture 12" descr="C:\Users\Chadl\Desktop\zmona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0770" y="3168049"/>
            <a:ext cx="1728192" cy="223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Chadl\Desktop\tevas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79742" y="193042"/>
            <a:ext cx="1728192" cy="223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20072" y="2432610"/>
            <a:ext cx="1787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Папа Пушкина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2062" name="Picture 14" descr="C:\Users\Chadl\Desktop\michailovskoje_vaizdas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168049"/>
            <a:ext cx="2952837" cy="2195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C:\Users\Chadl\Desktop\dvikova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5988" y="3168049"/>
            <a:ext cx="3051345" cy="2195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19536" y="5363139"/>
            <a:ext cx="805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>
                <a:solidFill>
                  <a:srgbClr val="FF0000"/>
                </a:solidFill>
              </a:rPr>
              <a:t>Д</a:t>
            </a:r>
            <a:r>
              <a:rPr lang="ru-RU" b="1" u="sng" dirty="0" smtClean="0">
                <a:solidFill>
                  <a:srgbClr val="FF0000"/>
                </a:solidFill>
              </a:rPr>
              <a:t>уель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35793" y="5445224"/>
            <a:ext cx="1521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Н.Гончарова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4002" y="5443143"/>
            <a:ext cx="243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Дом в Михайловском</a:t>
            </a:r>
            <a:endParaRPr lang="ru-RU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513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55</TotalTime>
  <Words>50</Words>
  <Application>Microsoft Office PowerPoint</Application>
  <PresentationFormat>Экран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Твердый переплет</vt:lpstr>
      <vt:lpstr>Доклад ученика 4 «Б» класса К.Егора А.С.Пушкин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Кохановский</dc:creator>
  <cp:lastModifiedBy>User</cp:lastModifiedBy>
  <cp:revision>8</cp:revision>
  <dcterms:created xsi:type="dcterms:W3CDTF">2016-09-28T03:38:05Z</dcterms:created>
  <dcterms:modified xsi:type="dcterms:W3CDTF">2022-02-10T02:15:04Z</dcterms:modified>
</cp:coreProperties>
</file>