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F4869-3EC7-4731-AA4A-27854396D9F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7E997-44BE-407C-A9A7-1FF866274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369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95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631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2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2781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47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99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6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84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58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5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622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78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05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74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97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8567C-BB70-427A-A49F-CACB2CAED45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5EBCCBF-7C3D-446A-A1DE-33F5E8A84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8226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20C94-A100-46B5-B44B-C8CDB31C6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33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C69916-2CC5-4916-A898-49EC86EC5C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7964D5-EEBF-421B-8F6F-E2A96D60F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832" y="0"/>
            <a:ext cx="95463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3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4ECA55-713E-4B64-A79B-F145AF98B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93B7938-77BC-4E48-870C-E10658380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49" y="239151"/>
            <a:ext cx="9791114" cy="6618849"/>
          </a:xfrm>
        </p:spPr>
      </p:pic>
    </p:spTree>
    <p:extLst>
      <p:ext uri="{BB962C8B-B14F-4D97-AF65-F5344CB8AC3E}">
        <p14:creationId xmlns:p14="http://schemas.microsoft.com/office/powerpoint/2010/main" val="81431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2B9C87-BF2A-4899-B172-102BD125C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69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07B7E35-EFC1-4BD0-AD09-D05993173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3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BB5C8A-93E9-4621-A7C3-FBAFCD82C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14" y="0"/>
            <a:ext cx="8552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458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2022-02-07T16:32:00Z</dcterms:created>
  <dcterms:modified xsi:type="dcterms:W3CDTF">2022-02-07T17:14:15Z</dcterms:modified>
</cp:coreProperties>
</file>