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9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ACDAA8-91BB-44A0-8C08-0B6078DB0F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D9B0E10-BEEC-4B85-A075-B70097A0E0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4A637B-7138-40FE-8F46-146E76B0E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A3ED-173F-4998-80C7-C2BD7D68E754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7B8877-5187-44D5-9F7C-78C53CF7B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256FF5E-3A5D-4081-9EA8-16B3BDC60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1A49-404D-4391-9EE2-45D5EE2C3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970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231946-E3E4-44A4-BF2E-9D1427263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1CE08BC-8932-4D21-BF3D-1501DB1C5B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C9AD44-4357-4408-BFF6-6AD90E83E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A3ED-173F-4998-80C7-C2BD7D68E754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3AA21D-09C1-4D5B-B376-DA49E86DD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89CCBD-6893-409E-815E-01B4491EC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1A49-404D-4391-9EE2-45D5EE2C3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374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5174880-2085-4B6E-8238-3465E51DBA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0BC720C-AD1F-47AB-9885-87882DC2B4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E02878-1C03-4C94-8B72-D69051F78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A3ED-173F-4998-80C7-C2BD7D68E754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3B2DE6-ABE8-4C8C-94DE-A949A62D5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2131E5-9331-42EA-BE5D-5FC6BD24F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1A49-404D-4391-9EE2-45D5EE2C3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340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308F17-8BBC-4DD3-98B6-5AF4CCAD5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E6EF26-ACEF-49CE-B3A7-99ECAB35F7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2B3EC2-D1CB-4AB7-B585-3B0A18E80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A3ED-173F-4998-80C7-C2BD7D68E754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10F013-A074-4F75-90D4-69F0BA1B0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A6AB73-A600-4F6C-BEC8-28F488E62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1A49-404D-4391-9EE2-45D5EE2C3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680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8863CE-183E-443D-BA8F-792CE8D3E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19A825B-4816-4359-917F-FF32D6D851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D43B47-03B1-4F17-A82D-BE5787DFF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A3ED-173F-4998-80C7-C2BD7D68E754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8BF734-3A91-4FB6-94C2-2F8E5480C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D79DBF-D6C7-4AA5-AEA5-E45C8704F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1A49-404D-4391-9EE2-45D5EE2C3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223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96DB38-742B-4DD1-9602-73E98F137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34DE6E-6449-42E1-9546-D7A2007A68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D04E8DA-3486-46BB-B157-3A162C77A9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47311C2-18EF-453E-B6D5-2BDFBC274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A3ED-173F-4998-80C7-C2BD7D68E754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7A4913F-29BE-45FA-97D3-0C530C78C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4769913-F3C0-47C2-92A5-B79BF7ECA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1A49-404D-4391-9EE2-45D5EE2C3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188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767AF0-C17C-425C-AE7E-89DD47212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7FA0837-A684-4FDD-8526-5718B7457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CA26027-E356-4C81-B84A-C7EA539A6B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BCC8F34-9FB6-4B5A-8B30-E213E926F6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2FB5B1E-0EE1-49CF-8926-CE6EDEE5FF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A2FA256-3C4B-44D2-BD17-72DCDBB50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A3ED-173F-4998-80C7-C2BD7D68E754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944E710-48B4-400B-A451-E16E455CC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546F6AC-4E05-4652-8DC1-CF231A699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1A49-404D-4391-9EE2-45D5EE2C3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293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BB3A4D-4AB9-4F6C-A696-66BB089B1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EA8BF75-D015-43FB-9DB8-E1C621D20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A3ED-173F-4998-80C7-C2BD7D68E754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F2D817C-379F-4EBC-949C-74AE2A7AB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D61B348-B0F1-446F-B092-AAA925513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1A49-404D-4391-9EE2-45D5EE2C3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540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8235C5D-F2C4-4FAC-87B4-3A693B190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A3ED-173F-4998-80C7-C2BD7D68E754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345B37F-C93F-4E50-8CEA-6712B7E14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4B6E3C6-AB77-49FC-AF58-99CA4A9B2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1A49-404D-4391-9EE2-45D5EE2C3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79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A372EA-DD76-4ACF-8299-B622E75DD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722381-000C-424E-BD65-D0A07482A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F81AE64-FF15-4DE2-8424-793DEA8668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9EE987F-F393-4869-9520-FC7B7CC42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A3ED-173F-4998-80C7-C2BD7D68E754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F048912-9D60-4473-A4FA-EF1213683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76F1B9B-5652-4714-A7B8-08B0D50D6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1A49-404D-4391-9EE2-45D5EE2C3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152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BF022C-F0EC-48AE-8DFD-C13B8ABC6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75AA2C2-E1A6-47D6-BFAE-B28D9120A4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375E13B-6A13-4C06-B956-82172336E1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BA7F29B-59B9-40D2-9735-6012D9613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A3ED-173F-4998-80C7-C2BD7D68E754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DEE9323-FF74-47B5-BD12-6E9994846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09AED4A-1C39-48C6-923E-70A2974F2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1A49-404D-4391-9EE2-45D5EE2C3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31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D8D3F6-0486-48F0-9D0C-C55C9F4BC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E28C53C-E60F-44E0-8943-4C11B4F742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783831-3148-4B68-A477-8887AB871E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9A3ED-173F-4998-80C7-C2BD7D68E754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FD9406-AE0F-4866-9DCF-8BC2E8FE37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A5C303-D591-4D98-9C8E-F9D42226C0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11A49-404D-4391-9EE2-45D5EE2C3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577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B33074-3F66-44EE-8A0B-58A83304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7362" y="1534604"/>
            <a:ext cx="10463814" cy="1655763"/>
          </a:xfrm>
        </p:spPr>
        <p:txBody>
          <a:bodyPr>
            <a:norm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физкультурно-оздоровительной работы в ДОУ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8501981-5465-4303-8034-F833B38289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7758" y="3983778"/>
            <a:ext cx="3601375" cy="1655762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Подготовила воспитатель</a:t>
            </a:r>
          </a:p>
          <a:p>
            <a:pPr algn="r"/>
            <a:r>
              <a:rPr lang="ru-RU" dirty="0"/>
              <a:t>подготовительной группы</a:t>
            </a:r>
          </a:p>
          <a:p>
            <a:pPr algn="r"/>
            <a:r>
              <a:rPr lang="ru-RU" dirty="0"/>
              <a:t>Родионова Н.А.</a:t>
            </a:r>
          </a:p>
          <a:p>
            <a:pPr algn="r"/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DD8049-B087-45F5-8945-A0DD3CD0AC51}"/>
              </a:ext>
            </a:extLst>
          </p:cNvPr>
          <p:cNvSpPr txBox="1"/>
          <p:nvPr/>
        </p:nvSpPr>
        <p:spPr>
          <a:xfrm>
            <a:off x="4350058" y="6036816"/>
            <a:ext cx="1944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7DB559-F22C-444F-AA81-1229C86042ED}"/>
              </a:ext>
            </a:extLst>
          </p:cNvPr>
          <p:cNvSpPr txBox="1"/>
          <p:nvPr/>
        </p:nvSpPr>
        <p:spPr>
          <a:xfrm>
            <a:off x="3483004" y="953233"/>
            <a:ext cx="591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ГБДОУ Детский сад 100 Невского района СПб</a:t>
            </a:r>
          </a:p>
        </p:txBody>
      </p:sp>
    </p:spTree>
    <p:extLst>
      <p:ext uri="{BB962C8B-B14F-4D97-AF65-F5344CB8AC3E}">
        <p14:creationId xmlns:p14="http://schemas.microsoft.com/office/powerpoint/2010/main" val="1227904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676C69-AB9B-40F2-A7EC-53439F21C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1008" y="2103437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после дневного сна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30D5B673-0551-42A6-8AE7-1DAB9A9B7B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9436" y="3184967"/>
            <a:ext cx="4626864" cy="3470148"/>
          </a:xfr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60454E1-1F25-4528-9F08-FCB69A36EA3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3565" y="301840"/>
            <a:ext cx="4224462" cy="217618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F67C0A5-2C67-412A-8893-8A67A96715A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6322" y="322792"/>
            <a:ext cx="4345866" cy="2155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59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D27627-EA87-4900-A85E-240D35E39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2280" y="385445"/>
            <a:ext cx="5492496" cy="1325563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AA809CD-E38D-4306-B8AF-151711F66A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51697" y="3121672"/>
            <a:ext cx="3524926" cy="2643694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A8AF511-BF5E-462F-A993-E4F493D831E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58924" y="3146992"/>
            <a:ext cx="3727490" cy="279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062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7B4552-F018-47DA-AAAA-2BE836BFD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0680" y="681037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0B0D1F0-1732-42C2-ACEA-9E426E36B0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9847" y="2380819"/>
            <a:ext cx="4858702" cy="3644026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2705B7E-8078-48A5-964F-4B97BB31EC5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85430" y="2332758"/>
            <a:ext cx="4858704" cy="374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504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885194-4BFD-4ECB-86B5-40AB70E19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5080" y="365125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двигательная активность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B9021E3-CBE8-4A57-84CC-4CA7B64E7D4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625068" y="2397351"/>
            <a:ext cx="5006445" cy="375483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C3C941C-768D-447B-86F8-EEEDC913477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1128" y="3622089"/>
            <a:ext cx="3988327" cy="296947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7589B4B-EA40-4A60-95BA-844ED54FABE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625807" y="2397352"/>
            <a:ext cx="5006446" cy="3754834"/>
          </a:xfrm>
          <a:prstGeom prst="rect">
            <a:avLst/>
          </a:prstGeom>
        </p:spPr>
      </p:pic>
      <p:sp>
        <p:nvSpPr>
          <p:cNvPr id="13" name="Объект 12">
            <a:extLst>
              <a:ext uri="{FF2B5EF4-FFF2-40B4-BE49-F238E27FC236}">
                <a16:creationId xmlns:a16="http://schemas.microsoft.com/office/drawing/2014/main" id="{8AA9E063-A9D5-4678-8A77-71DFEF57D5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1349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6F35A1-3E22-4B0D-9138-EA0129D1E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4941" y="1879523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Физкультурный досуг, спортивные праздники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859DEB1A-F08D-42A0-9C05-8F49CFCB18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570" y="54915"/>
            <a:ext cx="3392867" cy="2261911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47BF04C-6951-43A0-ACDA-5779898DDC7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1774" y="4198"/>
            <a:ext cx="3668697" cy="226191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8EF0ED5-8F04-4244-A27D-4070772AF3A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808" y="54915"/>
            <a:ext cx="3240718" cy="216047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405745B-17CE-4CC8-A518-D80D2F66B4D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918" y="2919104"/>
            <a:ext cx="5825971" cy="3883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473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7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DB08A6-D4E1-4733-A393-106DBD14B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301" y="669616"/>
            <a:ext cx="3349496" cy="1144588"/>
          </a:xfrm>
        </p:spPr>
        <p:txBody>
          <a:bodyPr/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117488-8DCC-4065-B988-4640C567B9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i="1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воспитание детей в ДОУ в режиме здорового образа жизни, закладывает полезные навыки и умения у ребёнка на будущее.</a:t>
            </a:r>
          </a:p>
          <a:p>
            <a:pPr marL="0" indent="0" algn="ctr">
              <a:buNone/>
            </a:pPr>
            <a:endParaRPr lang="ru-RU" sz="36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91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CAB2C1-BE6B-451B-A4C2-CDED88090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760" y="1259840"/>
            <a:ext cx="5897880" cy="1228566"/>
          </a:xfrm>
        </p:spPr>
        <p:txBody>
          <a:bodyPr>
            <a:noAutofit/>
          </a:bodyPr>
          <a:lstStyle/>
          <a:p>
            <a:pPr indent="228600" algn="r">
              <a:spcBef>
                <a:spcPts val="1125"/>
              </a:spcBef>
              <a:spcAft>
                <a:spcPts val="1125"/>
              </a:spcAft>
            </a:pPr>
            <a:br>
              <a:rPr lang="ru-RU" sz="24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«Здоровью научить нельзя —</a:t>
            </a:r>
            <a:b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надо воспитывать потребность быть здоровым».</a:t>
            </a:r>
            <a:b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Жан Жак Руссо</a:t>
            </a:r>
            <a:b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4FBC52F-8AFB-43A1-B7B8-62CC9ABCEE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080" y="2564938"/>
            <a:ext cx="3428010" cy="228043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0515216-9226-48A5-A1B1-49978DA7F85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8712" y="2564939"/>
            <a:ext cx="3251200" cy="228708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26E2FEE-67D0-42DB-83AA-32D6C9215E6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1290" y="2564939"/>
            <a:ext cx="3429554" cy="2287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302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B82D73-4C7F-470C-9C48-F3528681A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5800" y="681037"/>
            <a:ext cx="10515600" cy="1325563"/>
          </a:xfrm>
        </p:spPr>
        <p:txBody>
          <a:bodyPr/>
          <a:lstStyle/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должны знать: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D29210CA-2445-4559-9AEA-D7CDF9B96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301480" cy="3025776"/>
          </a:xfrm>
        </p:spPr>
        <p:txBody>
          <a:bodyPr>
            <a:normAutofit/>
          </a:bodyPr>
          <a:lstStyle/>
          <a:p>
            <a:pPr indent="226695" algn="just">
              <a:lnSpc>
                <a:spcPct val="150000"/>
              </a:lnSpc>
            </a:pPr>
            <a:r>
              <a:rPr lang="ru-RU" sz="2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правила гигиены и ухода за своим телом;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6695" algn="just">
              <a:lnSpc>
                <a:spcPct val="150000"/>
              </a:lnSpc>
            </a:pPr>
            <a:r>
              <a:rPr lang="ru-RU" sz="2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наиболее опасные факторы риска для здоровья и жизни;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6695" algn="just">
              <a:lnSpc>
                <a:spcPct val="150000"/>
              </a:lnSpc>
            </a:pPr>
            <a:r>
              <a:rPr lang="ru-RU" sz="2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 устроен человек, какие органы нуждаются в особой защите;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6695" algn="just">
              <a:lnSpc>
                <a:spcPct val="150000"/>
              </a:lnSpc>
            </a:pPr>
            <a:r>
              <a:rPr lang="ru-RU" sz="2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свой уровень физической подготовленности.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78756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FB50BB-6B4E-4D78-BA06-5D7A45CEC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Формы физкультурно-оздоровительной работы: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5CBB85-DC44-482D-AFE6-ACFAA55D1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226695" algn="just"/>
            <a:r>
              <a:rPr lang="ru-RU" sz="24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физкультурные занятия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6695" algn="just"/>
            <a:r>
              <a:rPr lang="ru-RU" sz="24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утренняя гимнастика </a:t>
            </a:r>
            <a:r>
              <a:rPr lang="ru-RU" sz="2400" b="1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(традиционная, дыхательная)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6695" algn="just"/>
            <a:r>
              <a:rPr lang="ru-RU" sz="24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оздоровительные физкультминутки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6695" algn="just"/>
            <a:r>
              <a:rPr lang="ru-RU" sz="24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физические упражнения после дневного сна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6695" algn="just"/>
            <a:r>
              <a:rPr lang="ru-RU" sz="24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физические упражнения в сочетании с закаливающими процедурами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6695" algn="just"/>
            <a:r>
              <a:rPr lang="ru-RU" sz="24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физкультурные досуги и спортивные праздники</a:t>
            </a:r>
          </a:p>
          <a:p>
            <a:pPr indent="226695" algn="just"/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подвижные игры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855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A5D65E-117B-45A4-9E02-D61996BAF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0725" y="314721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Физкультурные </a:t>
            </a:r>
            <a:b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581563F-467E-410A-B702-ACC787568E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1" y="147637"/>
            <a:ext cx="4450080" cy="314706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ABC97A1-7C8D-475B-890C-0FE3749F6E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6640" y="197167"/>
            <a:ext cx="4318001" cy="3048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EFA4106-3D35-4AB8-9984-E547B070888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0640" y="3809999"/>
            <a:ext cx="4064001" cy="304800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4C6CAFB-9B62-4132-B3C0-85AD7F62AE2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6330" y="3810000"/>
            <a:ext cx="445008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887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0D8E50-CD5B-407B-A389-C8C5CF2BF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8766" y="713742"/>
            <a:ext cx="9042400" cy="2059961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Физкультурно-оздоровительная работа в режиме дня:</a:t>
            </a:r>
            <a:b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Утренняя зарядка:</a:t>
            </a:r>
            <a:b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-традиционная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2F6D453-96DF-4367-A256-1E09BEBD9F3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150079" y="2405221"/>
            <a:ext cx="4439920" cy="219186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8F9217D-3E44-42C7-A97F-1B43B3204DE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7421" y="1833260"/>
            <a:ext cx="4139754" cy="236899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83A870C-C52B-4C85-ACCA-568C2C8091F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389585" y="1104182"/>
            <a:ext cx="2448560" cy="317853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C8B89DA-3869-40D6-830B-BE7E9BCE8C8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833124" y="4568098"/>
            <a:ext cx="2030776" cy="273949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52CAB5A-F232-4153-A0F8-4F050DCC80D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0394" y="4274185"/>
            <a:ext cx="2931527" cy="2566921"/>
          </a:xfrm>
          <a:prstGeom prst="rect">
            <a:avLst/>
          </a:prstGeom>
        </p:spPr>
      </p:pic>
      <p:sp>
        <p:nvSpPr>
          <p:cNvPr id="17" name="Объект 16">
            <a:extLst>
              <a:ext uri="{FF2B5EF4-FFF2-40B4-BE49-F238E27FC236}">
                <a16:creationId xmlns:a16="http://schemas.microsoft.com/office/drawing/2014/main" id="{6570DB5E-7453-4A52-9BDA-7C5467151B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420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75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94964F-5F57-46AC-8FF8-2F0014F02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9569" y="866037"/>
            <a:ext cx="5657876" cy="1325563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-нетрадиционная утренняя гимнастика игрового характера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95A08D4-9C98-4AA9-92F3-530C8C48A7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96571" y="3027284"/>
            <a:ext cx="6041819" cy="359735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FD250A2-83DD-4025-937F-AC53728A28B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5728" y="992080"/>
            <a:ext cx="3249227" cy="2436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015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3AF635-000A-44DF-85E1-446F418A1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5208" y="1194117"/>
            <a:ext cx="4795520" cy="1325563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74827C4-0481-4385-90B7-223B39C8290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280" y="2600960"/>
            <a:ext cx="6014720" cy="393192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49F3018-598A-4142-AA1B-30843FF3404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880" y="2519680"/>
            <a:ext cx="5140959" cy="401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685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5261F4-643F-47F6-956F-825291E73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3696" y="2761807"/>
            <a:ext cx="8121904" cy="1325563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 и упражнения на улице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87368DB-D7FA-4638-93FE-D0895EFD97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08362" y="-108364"/>
            <a:ext cx="3120837" cy="3337562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027C4D2-47F2-4C99-B36E-EC93B16156B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5308" y="3853969"/>
            <a:ext cx="4590288" cy="300403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29AFECE-BD89-462D-A659-531DFAB200A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8796" y="3825185"/>
            <a:ext cx="3964508" cy="297338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009918F-3478-42A3-B091-C8D270EB0EF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5551" y="-2"/>
            <a:ext cx="4161118" cy="312083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5EBEDA5-BA09-4492-8595-5E4FA021437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5280" y="-54310"/>
            <a:ext cx="4088708" cy="3066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38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25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182</Words>
  <Application>Microsoft Office PowerPoint</Application>
  <PresentationFormat>Широкоэкранный</PresentationFormat>
  <Paragraphs>32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Формы физкультурно-оздоровительной работы в ДОУ</vt:lpstr>
      <vt:lpstr> «Здоровью научить нельзя — надо воспитывать потребность быть здоровым». Жан Жак Руссо </vt:lpstr>
      <vt:lpstr>Дети должны знать:</vt:lpstr>
      <vt:lpstr>Формы физкультурно-оздоровительной работы:</vt:lpstr>
      <vt:lpstr>Физкультурные  занятия</vt:lpstr>
      <vt:lpstr>Физкультурно-оздоровительная работа в режиме дня: 1. Утренняя зарядка: -традиционная </vt:lpstr>
      <vt:lpstr>-нетрадиционная утренняя гимнастика игрового характера</vt:lpstr>
      <vt:lpstr>физкультминутки</vt:lpstr>
      <vt:lpstr>Подвижные игры и упражнения на улице</vt:lpstr>
      <vt:lpstr>Гимнастика после дневного сна</vt:lpstr>
      <vt:lpstr>Пальчиковая гимнастика</vt:lpstr>
      <vt:lpstr>Дыхательная гимнастика</vt:lpstr>
      <vt:lpstr>Самостоятельная двигательная активность</vt:lpstr>
      <vt:lpstr>Физкультурный досуг, спортивные праздники</vt:lpstr>
      <vt:lpstr>Заключение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физкультурно-оздоровительной работы в ДОУ</dc:title>
  <dc:creator>Наталия Родионова</dc:creator>
  <cp:lastModifiedBy>Наталия Родионова</cp:lastModifiedBy>
  <cp:revision>9</cp:revision>
  <dcterms:created xsi:type="dcterms:W3CDTF">2022-01-20T10:01:49Z</dcterms:created>
  <dcterms:modified xsi:type="dcterms:W3CDTF">2022-02-10T07:55:49Z</dcterms:modified>
</cp:coreProperties>
</file>