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0" d="100"/>
          <a:sy n="70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4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85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427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368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4244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30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36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82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7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4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25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78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49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6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54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8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EC28E-78BA-435E-8299-5E747F38EAE3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F30BF6A-45D2-42BF-9EAE-C1AE68805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7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41782" y="904995"/>
            <a:ext cx="11623848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/>
              <a:t>Интеллектуальная игра </a:t>
            </a:r>
          </a:p>
          <a:p>
            <a:pPr marL="0" indent="0" algn="ctr">
              <a:buNone/>
            </a:pPr>
            <a:r>
              <a:rPr lang="ru-RU" sz="4400" dirty="0"/>
              <a:t>с</a:t>
            </a:r>
            <a:r>
              <a:rPr lang="ru-RU" sz="4400" dirty="0" smtClean="0"/>
              <a:t>реди педагогов ДОО</a:t>
            </a:r>
          </a:p>
          <a:p>
            <a:pPr marL="0" indent="0" algn="ctr">
              <a:buNone/>
            </a:pPr>
            <a:r>
              <a:rPr lang="ru-RU" sz="4800" dirty="0" smtClean="0"/>
              <a:t>«Лучший знаток закона о воспитании»</a:t>
            </a:r>
            <a:endParaRPr lang="ru-RU" sz="4800" dirty="0"/>
          </a:p>
        </p:txBody>
      </p:sp>
      <p:pic>
        <p:nvPicPr>
          <p:cNvPr id="2052" name="Picture 4" descr="http://vologda-portal.ru/upload/iblock/6db/vospitat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789" y="3383271"/>
            <a:ext cx="3474729" cy="347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9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7648" y="5605818"/>
            <a:ext cx="8930185" cy="125218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Кравцов </a:t>
            </a:r>
          </a:p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 просвещения Российской Федерации</a:t>
            </a:r>
          </a:p>
          <a:p>
            <a:endParaRPr lang="ru-RU" dirty="0"/>
          </a:p>
        </p:txBody>
      </p:sp>
      <p:pic>
        <p:nvPicPr>
          <p:cNvPr id="1026" name="Picture 2" descr="Кравцов Сергей Сергее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685" y="-109182"/>
            <a:ext cx="44196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61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61" y="0"/>
            <a:ext cx="3746661" cy="5620691"/>
          </a:xfr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592239" y="5605818"/>
            <a:ext cx="8930185" cy="1252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537648" y="5605818"/>
            <a:ext cx="8930185" cy="1252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 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Керашев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Анзаур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Асланбекович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 образования и науки республики Адыгея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63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Расшифруйте аббревиатуры: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ООП ДО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81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21</TotalTime>
  <Words>26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Расшифруйте аббревиатуры: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3</cp:revision>
  <dcterms:created xsi:type="dcterms:W3CDTF">2022-01-17T10:03:39Z</dcterms:created>
  <dcterms:modified xsi:type="dcterms:W3CDTF">2022-01-17T10:24:42Z</dcterms:modified>
</cp:coreProperties>
</file>