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63" r:id="rId5"/>
    <p:sldId id="260" r:id="rId6"/>
    <p:sldId id="261" r:id="rId7"/>
    <p:sldId id="271" r:id="rId8"/>
    <p:sldId id="265" r:id="rId9"/>
    <p:sldId id="266" r:id="rId10"/>
    <p:sldId id="267" r:id="rId11"/>
    <p:sldId id="268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02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2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9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72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23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7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7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77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56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1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197C8-4A73-43F5-9EB7-CBA15BD498B5}" type="datetimeFigureOut">
              <a:rPr lang="ru-RU" smtClean="0"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80459-EF4E-40B7-960E-3E5F8D758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8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«Подбор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конструирование системы текстовых подготовительных задач на сплавы и смеси для качественной подготовки учащихся к решению данного вида задач второй части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ОГЭ»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3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809616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2)	Добавляются данные.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2014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Имеются два сосуда. В первом содержится 40 кг раствора кислоты, а во втором в два раза меньше. Если их слить вместе, то получится раствор, содержащий 33 % кислоты. Если же слить равные массы этих растворов, то полученный раствор будет содержать 47 % кислоты. Сколько килограммов кислоты содержится в первом растворе?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6093296"/>
            <a:ext cx="17978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кг.</a:t>
            </a:r>
          </a:p>
        </p:txBody>
      </p:sp>
    </p:spTree>
    <p:extLst>
      <p:ext uri="{BB962C8B-B14F-4D97-AF65-F5344CB8AC3E}">
        <p14:creationId xmlns:p14="http://schemas.microsoft.com/office/powerpoint/2010/main" val="332071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6031" y="410941"/>
            <a:ext cx="8424936" cy="80961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3)	Меняется  требование задачи при том же условии задачи.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45815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Имеются два сосуда, содержащие 40 кг и 20 кг раствора кислоты различной концентрации. Если их слить вместе, то получится раствор, содержащий 33 % кислоты. Если же слить равные массы этих растворов, то полученный раствор будет содержать 47 % кислоты. На сколько килограммов кислоты в первом растворе больше, чем во втором?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6093296"/>
            <a:ext cx="17978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кг.</a:t>
            </a:r>
          </a:p>
        </p:txBody>
      </p:sp>
    </p:spTree>
    <p:extLst>
      <p:ext uri="{BB962C8B-B14F-4D97-AF65-F5344CB8AC3E}">
        <p14:creationId xmlns:p14="http://schemas.microsoft.com/office/powerpoint/2010/main" val="332071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80961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	Обращенная задача.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2014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Смешав 30 % и 60 % растворы кислоты и добавив 10 кг чистой воды, получили 36 % раствор кислоты. Если бы вместо 10 кг чистой воды добавили 10 кг 50 % раствора этой же кислоты, то получили бы 41 % раствор кислоты. Сколько килограммов 30 % раствора использовали для получения смеси?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6093296"/>
            <a:ext cx="1951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кг.</a:t>
            </a:r>
          </a:p>
        </p:txBody>
      </p:sp>
    </p:spTree>
    <p:extLst>
      <p:ext uri="{BB962C8B-B14F-4D97-AF65-F5344CB8AC3E}">
        <p14:creationId xmlns:p14="http://schemas.microsoft.com/office/powerpoint/2010/main" val="332071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96944" cy="809616"/>
          </a:xfrm>
        </p:spPr>
        <p:txBody>
          <a:bodyPr>
            <a:normAutofit/>
          </a:bodyPr>
          <a:lstStyle/>
          <a:p>
            <a:pPr lvl="0"/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5)	Задача с избыточными данными</a:t>
            </a:r>
            <a:endParaRPr lang="ru-RU" sz="3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2014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Имеются два сосуда. В первом содержится 40 кг раствора кислоты, а во втором в два раза меньше. Если их слить вместе, то получится раствор, содержащий 33 % кислоты. Если же слить по 50 кг  этих растворов, то полученный раствор будет содержать 47 % кислоты. Сколько килограммов кислоты содержится в первом растворе?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6093296"/>
            <a:ext cx="1951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Ответ: 21 кг.</a:t>
            </a:r>
          </a:p>
        </p:txBody>
      </p:sp>
    </p:spTree>
    <p:extLst>
      <p:ext uri="{BB962C8B-B14F-4D97-AF65-F5344CB8AC3E}">
        <p14:creationId xmlns:p14="http://schemas.microsoft.com/office/powerpoint/2010/main" val="332071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"/>
            <a:ext cx="7772400" cy="69269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на проценты, сплавы и смеси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330" y="1331470"/>
            <a:ext cx="8928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Свежие фрук­ты со­дер­жат 88 % воды, а вы­су­шен­ные — 30 %. Сколь­ко тре­бу­ет­ся све­жих фрук­тов для при­го­тов­ле­ния 6 кг вы­су­шен­ных фруктов?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23390" y="1608469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35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36" y="404664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Сме­ша­ли не­ко­то­рое ко­ли­че­ство 21-про­цент­но­го рас­тво­ра­ не­ко­то­ро­го ве­ще­ства с таким же ко­ли­че­ством 95-про­цент­но­го рас­тво­ра ­это­го же ве­ще­ства. Сколь­ко про­цен­тов со­став­ля­ет кон­цен­тра­ция по­лу­чив­ше­го­ся рас­тво­ра?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79566" y="1004828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58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9330" y="1975539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Име­ет­ся два спла­ва с раз­ным со­дер­жа­ни­ем меди: в пер­вом со­дер­жит­ся 60%, а во вто­ром — 45% меди. В каком от­но­ше­нии надо взять пер­вый и вто­рой спла­вы, чтобы по­лу­чить из них новый сплав, со­дер­жа­щий 55% меди?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81384" y="2529537"/>
            <a:ext cx="1421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 2 :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2827" y="2894683"/>
            <a:ext cx="8861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сплав со­дер­жит 5% меди, вто­рой — 13% меди. Масса вто­ро­го спла­ва боль­ше массы пер­во­го на 4 кг. Из этих двух спла­вов по­лу­чи­ли тре­тий сплав, со­дер­жа­щий 10% меди. Най­ди­те массу тре­тье­го сплава.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3494847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Ответ:16 кг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2828" y="3864179"/>
            <a:ext cx="88285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Имеются два сосуда, содержащие 48 кг и 42 кг раствора кислоты различной концентрации. Если их слить вместе, то получим раствор, содержащий 42% кислоты. Если же слить равные массы этих растворов, то полученный раствор будет содержать 40% кислоты. Сколько килограммов кислоты содержится во втором растворе?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92745" y="4725144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4,2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9330" y="5094476"/>
            <a:ext cx="89086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Смешав 60%−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30%−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рас­тво­ры кис­ло­ты и до­ба­вив 5 кг чи­стой воды, по­лу­чи­ли 20%−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рас­твор кислоты. Если бы вме­сто 5 кг воды до­ба­ви­ли 5 кг 90%−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рас­тво­ра той же кислоты, то по­лу­чи­ли бы 70%−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рас­твор кислоты. Сколь­ко ки­ло­грам­мов 60%−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рас­тво­ра ис­поль­зо­ва­ли для по­лу­че­ния смеси?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834950" y="6093296"/>
            <a:ext cx="1396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2 кг.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8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424936" cy="175260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системы текстовых задач на смеси и сплавы.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5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Задачи работы: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712968" cy="4680520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Классифицировать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типы задач на проценты.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Разобрать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различные методы и приемы решения задач на смеси, сплавы, на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высушку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выпаривание.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Сконструировать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систему подготовительных задач для подготовки учащихся к ОГЭ.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Составить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тренажер для учащихся по теме: «Решение задач на смеси и сплавы» для качественной подготовки учащихся к решению задач данного вида.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88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Справочный материал: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16" y="6058549"/>
            <a:ext cx="4940360" cy="69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486" y="5954614"/>
            <a:ext cx="1892938" cy="77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9449" y="697124"/>
            <a:ext cx="4874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Сотая часть числа называется …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3989" y="711320"/>
            <a:ext cx="1664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(процент)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9811" y="1142127"/>
            <a:ext cx="4899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Частное двух чисел называют …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47028" y="1142127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(отношение)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6152" y="1615090"/>
            <a:ext cx="6970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Верное равенство двух отношений называют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87720" y="1615090"/>
            <a:ext cx="1927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(пропорция)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83233" y="2830807"/>
            <a:ext cx="1514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(раствор)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2129" y="2138310"/>
            <a:ext cx="87140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В химии определение этого понятия звучало бы так: гомогенная смесь, образованная не менее чем двумя компонентами ….                Один из которых называется растворителем, а другой растворимым веществом.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Отношение массы растворимого вещества к массе раствора называют массовой долей вещества в растворе или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6766" y="4581128"/>
            <a:ext cx="87693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д) Долей (концентрацией, процентным содержанием) α основного вещества в смеси будем называть отношение массы основного вещества  </a:t>
            </a: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смеси к общей массе смеси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020272" y="3971075"/>
            <a:ext cx="2386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(концентрация)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6792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решения задач на смеси, сплавы, растворы.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776864" cy="17526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Алгебраический метод.</a:t>
            </a:r>
          </a:p>
          <a:p>
            <a:pPr algn="l"/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 С помощью схемы.</a:t>
            </a:r>
          </a:p>
          <a:p>
            <a:pPr algn="l"/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Старинный метод решения </a:t>
            </a:r>
            <a:r>
              <a:rPr lang="ru-RU" sz="1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«правило креста».</a:t>
            </a:r>
            <a:r>
              <a:rPr lang="ru-RU" sz="1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</a:t>
            </a:r>
            <a:endParaRPr lang="ru-RU" sz="1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 помощью диаграммы.</a:t>
            </a:r>
            <a:endParaRPr lang="ru-RU" sz="1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д) </a:t>
            </a:r>
            <a:r>
              <a:rPr lang="ru-RU" sz="1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1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пропорций.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98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Autofit/>
          </a:bodyPr>
          <a:lstStyle/>
          <a:p>
            <a:pPr fontAlgn="ctr"/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 descr="2011-02-12_13041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7" y="2780928"/>
            <a:ext cx="8856984" cy="37120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9667" y="41729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Имеется два сплава меди и свинца. Один сплав содержит 15% меди, а другой 65% меди. Сколько нужно взять каждого сплава, чтобы получилось 200г сплава, содержащего 30% меди?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09511" y="64886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30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71296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Влажность свежих грибов 90 %, а сухих  15 %. Сколько сухих грибов получится из 1,7 кг свежих?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46" y="2476499"/>
            <a:ext cx="8829762" cy="2752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50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Имеются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два сосуда, содержащие 40 кг и 20 кг раствора кислоты различной концентрации. Если их слить вместе, то получится раствор, содержащий 33 % кислоты. Если же слить равные массы этих растворов, то полученный раствор будет содержать 47 % кислоты. Сколько килограммов кислоты содержится в первом растворе?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5538"/>
            <a:ext cx="71287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Метод   варьирования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6262" y="6165304"/>
            <a:ext cx="2076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Ответ: 2 кг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416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80961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Изменение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числовых данных.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2014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Имеются два сосуда. Первый содержит 30 кг, а второй – 70 кг раствора кислоты различной концентрации. Если эти растворы смешать, то получится раствор, содержащий 42 % кислоты. Если же смешать равные массы этих растворов, то получится раствор, содержащий 50 % кислоты. Сколько килограммов кислоты содержится в первом растворе?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6093296"/>
            <a:ext cx="1951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Ответ: 21 кг.</a:t>
            </a:r>
          </a:p>
        </p:txBody>
      </p:sp>
    </p:spTree>
    <p:extLst>
      <p:ext uri="{BB962C8B-B14F-4D97-AF65-F5344CB8AC3E}">
        <p14:creationId xmlns:p14="http://schemas.microsoft.com/office/powerpoint/2010/main" val="327263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604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Тема:   «Подбор и конструирование системы текстовых подготовительных задач на сплавы и смеси для качественной подготовки учащихся к решению данного вида задач второй части ОГЭ» </vt:lpstr>
      <vt:lpstr>Цель работы:   </vt:lpstr>
      <vt:lpstr>Задачи работы:  </vt:lpstr>
      <vt:lpstr>Справочный материал: </vt:lpstr>
      <vt:lpstr>Методы решения задач на смеси, сплавы, растворы.</vt:lpstr>
      <vt:lpstr>    </vt:lpstr>
      <vt:lpstr>Презентация PowerPoint</vt:lpstr>
      <vt:lpstr> Задача. Имеются два сосуда, содержащие 40 кг и 20 кг раствора кислоты различной концентрации. Если их слить вместе, то получится раствор, содержащий 33 % кислоты. Если же слить равные массы этих растворов, то полученный раствор будет содержать 47 % кислоты. Сколько килограммов кислоты содержится в первом растворе?</vt:lpstr>
      <vt:lpstr>1) Изменение числовых данных. </vt:lpstr>
      <vt:lpstr> 2) Добавляются данные.</vt:lpstr>
      <vt:lpstr> 3) Меняется  требование задачи при том же условии задачи. </vt:lpstr>
      <vt:lpstr>4) Обращенная задача. </vt:lpstr>
      <vt:lpstr>5) Задача с избыточными данными</vt:lpstr>
      <vt:lpstr>Задачи на проценты, сплавы и смеси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Подбор и конструирование системы текстовых подготовительных задач на сплавы и смеси для качественной подготовки учащихся к решению данного вида задач второй части ОГЭ</dc:title>
  <dc:creator>admin</dc:creator>
  <cp:lastModifiedBy>admin</cp:lastModifiedBy>
  <cp:revision>16</cp:revision>
  <dcterms:created xsi:type="dcterms:W3CDTF">2018-04-22T17:51:31Z</dcterms:created>
  <dcterms:modified xsi:type="dcterms:W3CDTF">2018-04-23T12:39:17Z</dcterms:modified>
</cp:coreProperties>
</file>