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fntdata" ContentType="application/x-fontdata"/>
  <Default Extension="bmp" ContentType="image/bmp"/>
  <Default Extension="jpeg" ContentType="image/jpeg"/>
  <Default Extension="png" ContentType="image/png"/>
  <Default Extension="gif" ContentType="image/gif"/>
  <Default Extension="tif" ContentType="image/tif"/>
  <Default Extension="emf" ContentType="image/x-emf"/>
  <Default Extension="wmf" ContentType="image/x-wmf"/>
  <Default Extension="pct" ContentType="image/pct"/>
  <Default Extension="pcx" ContentType="image/pcx"/>
  <Default Extension="tga" ContentType="image/tga"/>
  <Default Extension="avi" ContentType="video/avi"/>
  <Default Extension="wmv" ContentType="video/wmv"/>
  <Default Extension="mpg" ContentType="video/mpeg"/>
  <Default Extension="mpeg" ContentType="video/mpeg"/>
  <Default Extension="mp2" ContentType="video/mpeg"/>
  <Default Extension="mp4" ContentType="video/mpeg"/>
  <Default Extension="wma" ContentType="audio/x-ms-wma"/>
  <Default Extension="mid" ContentType="audio/unknown"/>
  <Default Extension="midi" ContentType="audio/unknown"/>
  <Default Extension="rmi" ContentType="audio/unknown"/>
  <Default Extension="mp3" ContentType="audio/unknown"/>
  <Default Extension="wav" ContentType="audio/wav"/>
  <Default Extension="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</Types>
</file>

<file path=_rels/.rels><?xml version="1.0" encoding="UTF-8" standalone="yes" 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</file>

<file path=ppt/presentation.xml><?xml version="1.0" encoding="utf-8"?>
<p:presentation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ldMasterIdLst>
    <p:sldMasterId id="2147483648" r:id="rId5"/>
  </p:sldMasterIdLst>
  <p:sldIdLst>
    <p:sldId id="256" r:id="rId6"/>
    <p:sldId id="257" r:id="rId7"/>
    <p:sldId id="258" r:id="rId8"/>
    <p:sldId id="259" r:id="rId9"/>
    <p:sldId id="260" r:id="rId10"/>
    <p:sldId id="262" r:id="rId11"/>
    <p:sldId id="263" r:id="rId12"/>
    <p:sldId id="264" r:id="rId13"/>
    <p:sldId id="265" r:id="rId14"/>
  </p:sldIdLst>
  <p:sldSz cx="9144000" cy="6858000"/>
  <p:notesSz cx="6858000" cy="9144000"/>
  <p:defaultTextStyle>
    <a:lvl1pPr marL="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1pPr>
    <a:lvl2pPr marL="4572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2pPr>
    <a:lvl3pPr marL="9144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3pPr>
    <a:lvl4pPr marL="13716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4pPr>
    <a:lvl5pPr marL="18288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5pPr>
    <a:lvl6pPr marL="22860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6pPr>
    <a:lvl7pPr marL="27432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7pPr>
    <a:lvl8pPr marL="32004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8pPr>
    <a:lvl9pPr marL="36576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9pPr>
  </p:defaultTextStyle>
</p:presentation>
</file>

<file path=ppt/presProps.xml><?xml version="1.0" encoding="utf-8"?>
<p:presentationP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howPr showNarration="1">
    <p:penClr>
      <a:srgbClr val="0000FF"/>
    </p:penClr>
  </p:showPr>
  <p:extLst>
    <p:ext uri="smNativeData">
      <pr:smAppRevision xmlns:pr="smNativeData" dt="1644513550" val="982" revOS="4"/>
      <pr:smFileRevision xmlns:pr="smNativeData" dt="1644513550" val="101"/>
      <pr:guideOptions xmlns:pr="smNativeData" dt="1644513550" snapToGrid="1" snapToBorders="1" snapToGuides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lideViewPr>
    <p:cSldViewPr snapToObjects="1" showGuides="1">
      <p:cViewPr varScale="1">
        <p:scale>
          <a:sx n="90" d="100"/>
          <a:sy n="90" d="100"/>
        </p:scale>
        <p:origin x="1450" y="214"/>
      </p:cViewPr>
      <p:guideLst x="0" y="0"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sorterViewPr>
    <p:cViewPr>
      <p:scale>
        <a:sx n="21" d="100"/>
        <a:sy n="21" d="100"/>
      </p:scale>
      <p:origin x="0" y="0"/>
    </p:cViewPr>
  </p:sorterViewPr>
  <p:notesViewPr>
    <p:cSldViewPr snapToObjects="1" showGuides="1">
      <p:cViewPr>
        <p:scale>
          <a:sx n="90" d="100"/>
          <a:sy n="90" d="100"/>
        </p:scale>
        <p:origin x="1450" y="214"/>
      </p:cViewPr>
    </p:cSldViewPr>
  </p:notesViewPr>
  <p:gridSpacing cx="71755" cy="71755"/>
</p:viewPr>
</file>

<file path=ppt/_rels/presentation.xml.rels><?xml version="1.0" encoding="UTF-8" standalone="yes" 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tableStyles" Target="tableStyles.xml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/Relationships>
</file>

<file path=ppt/slideLayouts/_rels/slideLayout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Gg0AAAg0AAAmFgAAAAAAACYAAAAIAAAAAYAAAAAAAAA="/>
              </a:ext>
            </a:extLst>
          </p:cNvSpPr>
          <p:nvPr>
            <p:ph type="ctrTitle"/>
          </p:nvPr>
        </p:nvSpPr>
        <p:spPr>
          <a:xfrm>
            <a:off x="685800" y="2129790"/>
            <a:ext cx="7772400" cy="1470660"/>
          </a:xfrm>
        </p:spPr>
        <p:txBody>
          <a:bodyPr/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Подзаголовок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FgC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wCAAA6BcAANAvAACwIgAAAAAAACYAAAAIAAAAAYAAAAAAAAA="/>
              </a:ext>
            </a:extLst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/>
            <a:r>
              <a:t>Щелкните для редактирования основного стиля подзаголовка</a:t>
            </a:r>
          </a:p>
        </p:txBody>
      </p:sp>
      <p:sp>
        <p:nvSpPr>
          <p:cNvPr id="4" name="ОбластьДатыВремени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HAB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ycAAPAPAABZKQAAA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F712856-18D2-24DE-9CC9-EE8B66876ABB}" type="datetime1">
              <a:t/>
            </a:fld>
          </a:p>
        </p:txBody>
      </p:sp>
      <p:sp>
        <p:nvSpPr>
          <p:cNvPr id="5" name="ОбластьНижнегоКолонтитула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P8uAO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ycAAAglAABZKQAAA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/>
            </a:r>
          </a:p>
        </p:txBody>
      </p:sp>
      <p:sp>
        <p:nvSpPr>
          <p:cNvPr id="6" name="ОбластьНомера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BU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ycAAHA1AABZKQAAA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F714ABF-F1D2-24BC-9CC9-07E904876A52}" type="slidenum">
              <a:t/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vertTx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AEAAHA1AAC4CAAAA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AAAAAAQ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2AkAAHA1AACwJQAAAAAAACYAAAAIAAAAAgAAAAAAAAA="/>
              </a:ext>
            </a:extLst>
          </p:cNvSpPr>
          <p:nvPr>
            <p:ph idx="1"/>
          </p:nvPr>
        </p:nvSpPr>
        <p:spPr/>
        <p:txBody>
          <a:bodyPr vert="vert" wrap="square" numCol="1" spcCol="215900" anchor="t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ОбластьДатыВремени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ycAAPAPAABZKQAAA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F7153EE-A0D2-24A5-9CC9-56F01D876A03}" type="datetime1">
              <a:t/>
            </a:fld>
          </a:p>
        </p:txBody>
      </p:sp>
      <p:sp>
        <p:nvSpPr>
          <p:cNvPr id="5" name="ОбластьНижнегоКолонтитула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GI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ycAAAglAABZKQAAA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/>
            </a:r>
          </a:p>
        </p:txBody>
      </p:sp>
      <p:sp>
        <p:nvSpPr>
          <p:cNvPr id="6" name="ОбластьНомера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ycAAHA1AABZKQAAA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F714A81-CFD2-24BC-9CC9-39E904876A6C}" type="slidenum">
              <a:t/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vertTitleAndTx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CAAAAAQ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IKAAAsAEAAHA1AACwJQAAAAAAACYAAAAIAAAAgwAAAAAAAAA="/>
              </a:ext>
            </a:extLst>
          </p:cNvSpPr>
          <p:nvPr>
            <p:ph type="title"/>
          </p:nvPr>
        </p:nvSpPr>
        <p:spPr>
          <a:xfrm>
            <a:off x="6629400" y="274320"/>
            <a:ext cx="2057400" cy="5852160"/>
          </a:xfrm>
        </p:spPr>
        <p:txBody>
          <a:bodyPr vert="vert" wrap="square" numCol="1" spcCol="215900" anchor="b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AAAAAAQ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AEAANgnAACwJQAAAAAAACYAAAAIAAAAAwAAAAAAAAA="/>
              </a:ext>
            </a:extLst>
          </p:cNvSpPr>
          <p:nvPr>
            <p:ph idx="1"/>
          </p:nvPr>
        </p:nvSpPr>
        <p:spPr>
          <a:xfrm>
            <a:off x="457200" y="274320"/>
            <a:ext cx="6019800" cy="5852160"/>
          </a:xfrm>
        </p:spPr>
        <p:txBody>
          <a:bodyPr vert="vert" wrap="square" numCol="1" spcCol="215900" anchor="t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ОбластьДатыВремени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DQ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ycAAPAPAABZKQAAA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F713B25-6BD2-24CD-9CC9-9D9875876AC8}" type="datetime1">
              <a:t/>
            </a:fld>
          </a:p>
        </p:txBody>
      </p:sp>
      <p:sp>
        <p:nvSpPr>
          <p:cNvPr id="5" name="ОбластьНижнегоКолонтитула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ycAAAglAABZKQAAA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/>
            </a:r>
          </a:p>
        </p:txBody>
      </p:sp>
      <p:sp>
        <p:nvSpPr>
          <p:cNvPr id="6" name="ОбластьНомера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CEB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ycAAHA1AABZKQAAA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F715685-CBD2-24A0-9CC9-3DF518876A68}" type="slidenum">
              <a:t/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x">
  <p:cSld name="Заголовок и содержимо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AEAAHA1AAC4CAAAA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2AkAAHA1AACwJQAAAAAAACYAAAAIAAAAAAAAAAAAAAA="/>
              </a:ext>
            </a:extLst>
          </p:cNvSpPr>
          <p:nvPr>
            <p:ph idx="1"/>
          </p:nvPr>
        </p:nvSpPr>
        <p:spPr/>
        <p:txBody>
          <a:bodyPr/>
          <a:lstStyle/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ОбластьДатыВремени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ycAAPAPAABZKQAAA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F710ECA-84D2-24F8-9CC9-72AD40876A27}" type="datetime1">
              <a:t/>
            </a:fld>
          </a:p>
        </p:txBody>
      </p:sp>
      <p:sp>
        <p:nvSpPr>
          <p:cNvPr id="5" name="ОбластьНижнегоКолонтитула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ycAAAglAABZKQAAA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/>
            </a:r>
          </a:p>
        </p:txBody>
      </p:sp>
      <p:sp>
        <p:nvSpPr>
          <p:cNvPr id="6" name="ОбластьНомера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ycAAHA1AABZKQAAA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F71630B-45D2-2495-9CC9-B3C02D876AE6}" type="slidenum">
              <a:t/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B8AI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yBAAAHBsAAEI0AAB9IwAAAAAAACYAAAAIAAAAgYAAAAAAAAA="/>
              </a:ext>
            </a:extLst>
          </p:cNvSpPr>
          <p:nvPr>
            <p:ph type="title"/>
          </p:nvPr>
        </p:nvSpPr>
        <p:spPr>
          <a:xfrm>
            <a:off x="722630" y="4406900"/>
            <a:ext cx="7772400" cy="1362075"/>
          </a:xfrm>
        </p:spPr>
        <p:txBody>
          <a:bodyPr vert="horz" wrap="square" numCol="1" spcCol="215900" anchor="t">
            <a:prstTxWarp prst="textNoShape">
              <a:avLst/>
            </a:prstTxWarp>
          </a:bodyPr>
          <a:lstStyle>
            <a:lvl1pPr algn="l">
              <a:defRPr sz="4000" b="1" cap="all"/>
            </a:lvl1pPr>
          </a:lstStyle>
          <a:p>
            <a:pPr>
              <a:defRPr cap="all"/>
            </a:pPr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yBAAA4REAAEI0AAAcGwAAAAAAACYAAAAIAAAAgYAAAAAAAAA="/>
              </a:ext>
            </a:extLst>
          </p:cNvSpPr>
          <p:nvPr>
            <p:ph idx="1"/>
          </p:nvPr>
        </p:nvSpPr>
        <p:spPr>
          <a:xfrm>
            <a:off x="722630" y="2906395"/>
            <a:ext cx="7772400" cy="1500505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/>
            <a:r>
              <a:t>Щелкните для редактирования основных стилей текста</a:t>
            </a:r>
          </a:p>
        </p:txBody>
      </p:sp>
      <p:sp>
        <p:nvSpPr>
          <p:cNvPr id="4" name="ОбластьДатыВремени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ycAAPAPAABZKQAAA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F713099-D7D2-24C6-9CC9-21937E876A74}" type="datetime1">
              <a:t/>
            </a:fld>
          </a:p>
        </p:txBody>
      </p:sp>
      <p:sp>
        <p:nvSpPr>
          <p:cNvPr id="5" name="ОбластьНижнегоКолонтитула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QAhj4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ycAAAglAABZKQAAA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/>
            </a:r>
          </a:p>
        </p:txBody>
      </p:sp>
      <p:sp>
        <p:nvSpPr>
          <p:cNvPr id="6" name="ОбластьНомера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UAf0o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ycAAHA1AABZKQAAA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F712366-28D2-24D5-9CC9-DE806D876A8B}" type="slidenum">
              <a:t/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woColTx">
  <p:cSld name="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M9AeK8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AEAAHA1AAC4CAAAA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2"/>
          <p:cNvSpPr>
            <a:spLocks noGrp="1" noChangeArrowheads="1"/>
            <a:extLst>
              <a:ext uri="smNativeData">
                <pr:smNativeData xmlns:pr="smNativeData" val="SMDATA_13_DkkFYh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z9BQ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2AkAAKgbAACwJQAAAAAAACYAAAAIAAAAAYAAAAAAAAA="/>
              </a:ext>
            </a:extLst>
          </p:cNvSpPr>
          <p:nvPr>
            <p:ph sz="half" idx="1"/>
          </p:nvPr>
        </p:nvSpPr>
        <p:spPr>
          <a:xfrm>
            <a:off x="457200" y="160020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Текст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YAxWg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YHAAA2AkAAHA1AACwJQAAAAAAACYAAAAIAAAAAYAAAAAAAAA="/>
              </a:ext>
            </a:extLst>
          </p:cNvSpPr>
          <p:nvPr>
            <p:ph sz="half" idx="2"/>
          </p:nvPr>
        </p:nvSpPr>
        <p:spPr>
          <a:xfrm>
            <a:off x="4648200" y="160020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5" name="ОбластьДатыВремени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Lk0B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ycAAPAPAABZKQAAA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F7151F9-B7D2-24A7-9CC9-41F21F876A14}" type="datetime1">
              <a:t/>
            </a:fld>
          </a:p>
        </p:txBody>
      </p:sp>
      <p:sp>
        <p:nvSpPr>
          <p:cNvPr id="6" name="ОбластьНижнегоКолонтитула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UAbkE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ycAAAglAABZKQAAA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/>
            </a:r>
          </a:p>
        </p:txBody>
      </p:sp>
      <p:sp>
        <p:nvSpPr>
          <p:cNvPr id="7" name="ОбластьНомера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MZSmI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ycAAHA1AABZKQAAA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F716B1F-51D2-249D-9CC9-A7C825876AF2}" type="slidenum">
              <a:t/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DwWBQ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AEAAHA1AAC4CAAAA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3"/>
          <p:cNvSpPr>
            <a:spLocks noGrp="1" noChangeArrowheads="1"/>
            <a:extLst>
              <a:ext uri="smNativeData">
                <pr:smNativeData xmlns:pr="smNativeData" val="SMDATA_13_DkkFYh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JGYB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cQkAAKobAABhDQAAAAAAACYAAAAIAAAAgYAAAAAAAAA="/>
              </a:ext>
            </a:extLst>
          </p:cNvSpPr>
          <p:nvPr>
            <p:ph idx="1"/>
          </p:nvPr>
        </p:nvSpPr>
        <p:spPr>
          <a:xfrm>
            <a:off x="457200" y="1534795"/>
            <a:ext cx="4039870" cy="64008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/>
            <a:r>
              <a:t>Щелкните для редактирования основных стилей текста</a:t>
            </a:r>
          </a:p>
        </p:txBody>
      </p:sp>
      <p:sp>
        <p:nvSpPr>
          <p:cNvPr id="4" name="Текст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QAhUE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YQ0AAKobAACwJQAAAAAAACYAAAAIAAAAAYAAAAAAAAA="/>
              </a:ext>
            </a:extLst>
          </p:cNvSpPr>
          <p:nvPr>
            <p:ph sz="half" idx="2"/>
          </p:nvPr>
        </p:nvSpPr>
        <p:spPr>
          <a:xfrm>
            <a:off x="457200" y="2174875"/>
            <a:ext cx="4039870" cy="395160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5" name="ТекстСлайда2"/>
          <p:cNvSpPr>
            <a:spLocks noGrp="1" noChangeArrowheads="1"/>
            <a:extLst>
              <a:ext uri="smNativeData">
                <pr:smNativeData xmlns:pr="smNativeData" val="SMDATA_13_DkkFYh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PvdB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WHAAAcQkAAHA1AABhDQAAAAAAACYAAAAIAAAAgYAAAAAAAAA="/>
              </a:ext>
            </a:extLst>
          </p:cNvSpPr>
          <p:nvPr>
            <p:ph idx="3"/>
          </p:nvPr>
        </p:nvSpPr>
        <p:spPr>
          <a:xfrm>
            <a:off x="4646930" y="1534795"/>
            <a:ext cx="4039870" cy="64008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/>
            <a:r>
              <a:t>Щелкните для редактирования основных стилей текста</a:t>
            </a:r>
          </a:p>
        </p:txBody>
      </p:sp>
      <p:sp>
        <p:nvSpPr>
          <p:cNvPr id="6" name="ТекстСлайда4"/>
          <p:cNvSpPr>
            <a:spLocks noGrp="1" noChangeArrowheads="1"/>
            <a:extLst>
              <a:ext uri="smNativeData">
                <pr:smNativeData xmlns:pr="smNativeData" val="SMDATA_13_DkkFYh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PBCM/c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WHAAAYQ0AAHA1AACwJQAAAAAAACYAAAAIAAAAAYAAAAAAAAA="/>
              </a:ext>
            </a:extLst>
          </p:cNvSpPr>
          <p:nvPr>
            <p:ph sz="half" idx="4"/>
          </p:nvPr>
        </p:nvSpPr>
        <p:spPr>
          <a:xfrm>
            <a:off x="4646930" y="2174875"/>
            <a:ext cx="4039870" cy="395160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7" name="ОбластьДатыВремени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KVG5ig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ycAAPAPAABZKQAAA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F71555C-12D2-24A3-9CC9-E4F61B876AB1}" type="datetime1">
              <a:t/>
            </a:fld>
          </a:p>
        </p:txBody>
      </p:sp>
      <p:sp>
        <p:nvSpPr>
          <p:cNvPr id="8" name="ОбластьНижнегоКолонтитула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UAjgw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ycAAAglAABZKQAAA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/>
            </a:r>
          </a:p>
        </p:txBody>
      </p:sp>
      <p:sp>
        <p:nvSpPr>
          <p:cNvPr id="9" name="ОбластьНомера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DlyBQ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ycAAHA1AABZKQAAA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F713550-1ED2-24C3-9CC9-E8967B876ABD}" type="slidenum">
              <a:t/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JJHOY0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AEAAHA1AAC4CAAAA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ОбластьДатыВремени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PhLPh8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ycAAPAPAABZKQAAA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F715ECC-82D2-24A8-9CC9-74FD10876A21}" type="datetime1">
              <a:t/>
            </a:fld>
          </a:p>
        </p:txBody>
      </p:sp>
      <p:sp>
        <p:nvSpPr>
          <p:cNvPr id="4" name="ОбластьНижнегоКолонтитула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ycAAAglAABZKQAAA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/>
            </a:r>
          </a:p>
        </p:txBody>
      </p:sp>
      <p:sp>
        <p:nvSpPr>
          <p:cNvPr id="5" name="ОбластьНомера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ycAAHA1AABZKQAAA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F7109DB-95D2-24FF-9CC9-63AA47876A36}" type="slidenum">
              <a:t/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blank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стьДатыВремени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ycAAPAPAABZKQAAA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F717003-4DD2-2486-9CC9-BBD33E876AEE}" type="datetime1">
              <a:t/>
            </a:fld>
          </a:p>
        </p:txBody>
      </p:sp>
      <p:sp>
        <p:nvSpPr>
          <p:cNvPr id="3" name="ОбластьНижнегоКолонтитула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ycAAAglAABZKQAAA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/>
            </a:r>
          </a:p>
        </p:txBody>
      </p:sp>
      <p:sp>
        <p:nvSpPr>
          <p:cNvPr id="4" name="ОбластьНомера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ycAAHA1AABZKQAAA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F71361A-54D2-24C0-9CC9-A29578876AF7}" type="slidenum">
              <a:t/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obj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rgEAAFIVAADUCAAAAAAAACYAAAAIAAAAgYAAAAAAAAA="/>
              </a:ext>
            </a:extLst>
          </p:cNvSpPr>
          <p:nvPr>
            <p:ph type="title"/>
          </p:nvPr>
        </p:nvSpPr>
        <p:spPr>
          <a:xfrm>
            <a:off x="457200" y="273050"/>
            <a:ext cx="3008630" cy="116205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algn="l">
              <a:defRPr sz="2000" b="1"/>
            </a:lvl1pPr>
          </a:lstStyle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2"/>
          <p:cNvSpPr>
            <a:spLocks noGrp="1" noChangeArrowheads="1"/>
            <a:extLst>
              <a:ext uri="smNativeData">
                <pr:smNativeData xmlns:pr="smNativeData" val="SMDATA_13_DkkFYh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+FQAArgEAAHA1AACwJQAAAAAAACYAAAAIAAAAAYAAAAAAAAA="/>
              </a:ext>
            </a:extLst>
          </p:cNvSpPr>
          <p:nvPr>
            <p:ph idx="1"/>
          </p:nvPr>
        </p:nvSpPr>
        <p:spPr>
          <a:xfrm>
            <a:off x="3575050" y="273050"/>
            <a:ext cx="5111750" cy="585343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Текст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1AgAAFIVAACwJQAAAAAAACYAAAAIAAAAAYAAAAAAAAA="/>
              </a:ext>
            </a:extLst>
          </p:cNvSpPr>
          <p:nvPr>
            <p:ph sz="half" idx="2"/>
          </p:nvPr>
        </p:nvSpPr>
        <p:spPr>
          <a:xfrm>
            <a:off x="457200" y="1435100"/>
            <a:ext cx="3008630" cy="46913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/>
            <a:r>
              <a:t>Щелкните для редактирования основных стилей текста</a:t>
            </a:r>
          </a:p>
        </p:txBody>
      </p:sp>
      <p:sp>
        <p:nvSpPr>
          <p:cNvPr id="5" name="ОбластьДатыВремени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ycAAPAPAABZKQAAA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F71349A-D4D2-24C2-9CC9-22977A876A77}" type="datetime1">
              <a:t/>
            </a:fld>
          </a:p>
        </p:txBody>
      </p:sp>
      <p:sp>
        <p:nvSpPr>
          <p:cNvPr id="6" name="ОбластьНижнегоКолонтитула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ycAAAglAABZKQAAA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/>
            </a:r>
          </a:p>
        </p:txBody>
      </p:sp>
      <p:sp>
        <p:nvSpPr>
          <p:cNvPr id="7" name="ОбластьНомера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ycAAHA1AABZKQAAA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F7143F6-B8D2-24B5-9CC9-4EE00D876A1B}" type="slidenum">
              <a:t/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picTx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GCwAAiB0AAMYsAAAEIQAAAAAAACYAAAAIAAAAgYAAAAAAAAA="/>
              </a:ext>
            </a:extLst>
          </p:cNvSpPr>
          <p:nvPr>
            <p:ph type="title"/>
          </p:nvPr>
        </p:nvSpPr>
        <p:spPr>
          <a:xfrm>
            <a:off x="1791970" y="4800600"/>
            <a:ext cx="5486400" cy="56642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algn="l">
              <a:defRPr sz="2000" b="1"/>
            </a:lvl1pPr>
          </a:lstStyle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2"/>
          <p:cNvSpPr>
            <a:spLocks noGrp="1" noChangeArrowheads="1"/>
            <a:extLst>
              <a:ext uri="smNativeData">
                <pr:smNativeData xmlns:pr="smNativeData" val="SMDATA_13_DkkFYh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GCwAAxgMAAMYsAAAWHQAAAAAAACYAAAAIAAAAAYAAAAAAAAA="/>
              </a:ext>
            </a:extLst>
          </p:cNvSpPr>
          <p:nvPr>
            <p:ph idx="1"/>
          </p:nvPr>
        </p:nvSpPr>
        <p:spPr>
          <a:xfrm>
            <a:off x="1791970" y="613410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/>
            <a:r>
              <a:t>Щелкните для редактирования основных стилей текста</a:t>
            </a:r>
          </a:p>
        </p:txBody>
      </p:sp>
      <p:sp>
        <p:nvSpPr>
          <p:cNvPr id="4" name="Текст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GCwAABCEAAMYsAAD4JQAAAAAAACYAAAAIAAAAAYAAAAAAAAA="/>
              </a:ext>
            </a:extLst>
          </p:cNvSpPr>
          <p:nvPr>
            <p:ph sz="half" idx="2"/>
          </p:nvPr>
        </p:nvSpPr>
        <p:spPr>
          <a:xfrm>
            <a:off x="1791970" y="5367020"/>
            <a:ext cx="5486400" cy="8051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/>
            <a:r>
              <a:t>Щелкните для редактирования основных стилей текста</a:t>
            </a:r>
          </a:p>
        </p:txBody>
      </p:sp>
      <p:sp>
        <p:nvSpPr>
          <p:cNvPr id="5" name="ОбластьДатыВремени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ycAAPAPAABZKQAAA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F715BDF-91D2-24AD-9CC9-67F815876A32}" type="datetime1">
              <a:t/>
            </a:fld>
          </a:p>
        </p:txBody>
      </p:sp>
      <p:sp>
        <p:nvSpPr>
          <p:cNvPr id="6" name="ОбластьНижнегоКолонтитула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ycAAAglAABZKQAAA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/>
            </a:r>
          </a:p>
        </p:txBody>
      </p:sp>
      <p:sp>
        <p:nvSpPr>
          <p:cNvPr id="7" name="ОбластьНомера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ycAAHA1AABZKQAAA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F71172D-63D2-24E1-9CC9-95B459876AC0}" type="slidenum">
              <a:t/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 name="Оформление по умолчанию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KI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AEAAHA1AAC4CAAAAAAAACYAAAAIAAAA//////////8="/>
              </a:ext>
            </a:extLst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2AkAAHA1AACwJQAAAAAAACYAAAAIAAAA//////////8="/>
              </a:ext>
            </a:extLst>
          </p:cNvSpPr>
          <p:nvPr>
            <p:ph type="body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ОбластьДатыВремени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ycAAPAPAABZKQAAAAAAACYAAAAIAAAA//////////8="/>
              </a:ext>
            </a:extLst>
          </p:cNvSpPr>
          <p:nvPr>
            <p:ph type="dt" sz="quarter" idx="2"/>
          </p:nvPr>
        </p:nvSpPr>
        <p:spPr>
          <a:xfrm>
            <a:off x="457200" y="6356985"/>
            <a:ext cx="2133600" cy="36449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/>
            <a:fld id="{3F7142D0-9ED2-24B4-9CC9-68E10C876A3D}" type="datetime1">
              <a:t/>
            </a:fld>
          </a:p>
        </p:txBody>
      </p:sp>
      <p:sp>
        <p:nvSpPr>
          <p:cNvPr id="5" name="ОбластьНижнегоКолонтитула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ycAAAglAABZKQAAAAAAACYAAAAIAAAA//////////8="/>
              </a:ext>
            </a:extLst>
          </p:cNvSpPr>
          <p:nvPr>
            <p:ph type="ftr" sz="quarter" idx="3"/>
          </p:nvPr>
        </p:nvSpPr>
        <p:spPr>
          <a:xfrm>
            <a:off x="3124200" y="6356985"/>
            <a:ext cx="2895600" cy="36449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/>
            <a:r>
              <a:t/>
            </a:r>
          </a:p>
        </p:txBody>
      </p:sp>
      <p:sp>
        <p:nvSpPr>
          <p:cNvPr id="6" name="ОбластьНомера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ycAAHA1AABZKQAAAAAAACYAAAAIAAAA//////////8="/>
              </a:ext>
            </a:extLst>
          </p:cNvSpPr>
          <p:nvPr>
            <p:ph type="sldNum" sz="quarter" idx="4"/>
          </p:nvPr>
        </p:nvSpPr>
        <p:spPr>
          <a:xfrm>
            <a:off x="6553200" y="6356985"/>
            <a:ext cx="2133600" cy="36449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/>
            <a:fld id="{3F712D53-1DD2-24DB-9CC9-EB8E63876ABE}" type="slidenum">
              <a:t/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marR="0" indent="0" algn="ctr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4400" b="0" i="0" u="none" strike="noStrike" kern="1" spc="0" baseline="0">
          <a:solidFill>
            <a:schemeClr val="tx2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1pPr>
    </p:titleStyle>
    <p:bodyStyle>
      <a:lvl1pPr marL="342900" marR="0" indent="-342900" algn="l" defTabSz="44958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32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1pPr>
      <a:lvl2pPr marL="742950" marR="0" indent="-285750" algn="l" defTabSz="44958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–"/>
        <a:tabLst/>
        <a:defRPr sz="2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2pPr>
      <a:lvl3pPr marL="1143000" marR="0" indent="-228600" algn="l" defTabSz="44958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4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3pPr>
      <a:lvl4pPr marL="1600200" marR="0" indent="-228600" algn="l" defTabSz="44958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–"/>
        <a:tabLst/>
        <a:defRPr sz="20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4pPr>
      <a:lvl5pPr marL="2057400" marR="0" indent="-228600" algn="l" defTabSz="44958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»"/>
        <a:tabLst/>
        <a:defRPr sz="20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5pPr>
      <a:lvl6pPr marL="2514600" marR="0" indent="-228600" algn="l" defTabSz="44958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6pPr>
      <a:lvl7pPr marL="2971800" marR="0" indent="-228600" algn="l" defTabSz="44958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7pPr>
      <a:lvl8pPr marL="3429000" marR="0" indent="-228600" algn="l" defTabSz="44958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8pPr>
      <a:lvl9pPr marL="3886200" marR="0" indent="-228600" algn="l" defTabSz="44958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9pPr>
    </p:bodyStyle>
    <p:otherStyle>
      <a:lvl1pPr marL="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1pPr>
      <a:lvl2pPr marL="4572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2pPr>
      <a:lvl3pPr marL="9144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3pPr>
      <a:lvl4pPr marL="13716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4pPr>
      <a:lvl5pPr marL="18288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5pPr>
      <a:lvl6pPr marL="22860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6pPr>
      <a:lvl7pPr marL="27432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7pPr>
      <a:lvl8pPr marL="32004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8pPr>
      <a:lvl9pPr marL="36576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9pPr>
    </p:otherStyle>
  </p:txStyles>
</p:sldMaster>
</file>

<file path=ppt/slides/_rels/slide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A4BAAAxAEAAPg0AABjCAAAAAAAACYAAAAIAAAAAQAAAAAAAAA="/>
              </a:ext>
            </a:extLst>
          </p:cNvSpPr>
          <p:nvPr>
            <p:ph type="ctrTitle"/>
          </p:nvPr>
        </p:nvSpPr>
        <p:spPr>
          <a:xfrm>
            <a:off x="685800" y="287020"/>
            <a:ext cx="7924800" cy="1076325"/>
          </a:xfrm>
        </p:spPr>
        <p:txBody>
          <a:bodyPr/>
          <a:lstStyle/>
          <a:p>
            <a:pPr/>
            <a:r>
              <a:t>Лексическая тема «Мебель»</a:t>
            </a:r>
          </a:p>
        </p:txBody>
      </p:sp>
      <p:sp>
        <p:nvSpPr>
          <p:cNvPr id="3" name="Подзаголовок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GI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D5AwAAEhYAAGUXAACFJQAAAAAAACYAAAAIAAAAAQAAAAAAAAA="/>
              </a:ext>
            </a:extLst>
          </p:cNvSpPr>
          <p:nvPr>
            <p:ph type="subTitle" idx="1"/>
          </p:nvPr>
        </p:nvSpPr>
        <p:spPr>
          <a:xfrm>
            <a:off x="645795" y="3587750"/>
            <a:ext cx="3157220" cy="2511425"/>
          </a:xfrm>
        </p:spPr>
        <p:txBody>
          <a:bodyPr/>
          <a:lstStyle/>
          <a:p>
            <a:pPr/>
            <a:r>
              <a:t>Т.о. Я познаю мир 4-5 лет</a:t>
            </a:r>
          </a:p>
          <a:p>
            <a:pPr/>
            <a:r>
              <a:t>Подготовила педагог д.о. Старцева М.А.</a:t>
            </a:r>
          </a:p>
        </p:txBody>
      </p:sp>
      <p:pic>
        <p:nvPicPr>
          <p:cNvPr id="4" name="Изображение1"/>
          <p:cNvPicPr>
            <a:picLocks noChangeAspect="1"/>
            <a:extLst>
              <a:ext uri="smNativeData">
                <pr:smNativeData xmlns:pr="smNativeData" val="SMDATA_15_DkkFYhMAAAAlAAAAEQAAAC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u+DjBf///wEAAAAAAAAAAAAAAAAAAAAAAAAAAAAAAAAAAAAAAAAAAAAAAAJ/f38AgICAA8zMzADAwP8Af39/AAAAAAAAAAAAAAAAAP///wAAAAAAIQAAABgAAAAUAAAAHhUAAD4NAAD4NAAAwSMAAA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3432810" y="2152650"/>
            <a:ext cx="5177790" cy="365950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DQAgAAsAEAAHA1AAC4CAAAA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t>«Какая бывает мебель?»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DQAgAA2AkAAHA1AACwJQAAAAAAACYAAAAIAAAAAAAAAAAAAAA="/>
              </a:ext>
            </a:extLst>
          </p:cNvSpPr>
          <p:nvPr>
            <p:ph type="body" idx="1"/>
          </p:nvPr>
        </p:nvSpPr>
        <p:spPr/>
        <p:txBody>
          <a:bodyPr/>
          <a:lstStyle/>
          <a:p>
            <a:pPr>
              <a:defRPr sz="2000"/>
            </a:pPr>
            <a:r>
              <a:t>Из какого материала делают мебель?</a:t>
            </a:r>
          </a:p>
          <a:p>
            <a:pPr>
              <a:defRPr sz="2000"/>
            </a:pPr>
          </a:p>
          <a:p>
            <a:pPr>
              <a:defRPr sz="2000"/>
            </a:pPr>
            <a:r>
              <a:t> Мебель из дерева (какая?) – Мебель из дерева – деревянная</a:t>
            </a:r>
          </a:p>
          <a:p>
            <a:pPr>
              <a:defRPr sz="2000"/>
            </a:pPr>
          </a:p>
          <a:p>
            <a:pPr>
              <a:defRPr sz="2000"/>
            </a:pPr>
            <a:r>
              <a:t> Мебель из стекла (какая?) – Мебель из стекла – стеклянная</a:t>
            </a:r>
          </a:p>
          <a:p>
            <a:pPr>
              <a:defRPr sz="2000"/>
            </a:pPr>
          </a:p>
          <a:p>
            <a:pPr>
              <a:defRPr sz="2000"/>
            </a:pPr>
            <a:r>
              <a:t> Мебель из металла (какая?) – Мебель из металла – металлическая</a:t>
            </a:r>
          </a:p>
          <a:p>
            <a:pPr>
              <a:defRPr sz="2000"/>
            </a:pPr>
          </a:p>
          <a:p>
            <a:pPr>
              <a:defRPr sz="2000"/>
            </a:pPr>
            <a:r>
              <a:t> Мебель из пластмассы (какая?) – мебель из пластмассы – пластмассовая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DQAgAAsAEAAHA1AACfBgAAAAAAACYAAAAIAAAAAQAAAAAAAAA="/>
              </a:ext>
            </a:extLst>
          </p:cNvSpPr>
          <p:nvPr>
            <p:ph type="title"/>
          </p:nvPr>
        </p:nvSpPr>
        <p:spPr>
          <a:xfrm>
            <a:off x="457200" y="274320"/>
            <a:ext cx="8229600" cy="802005"/>
          </a:xfrm>
        </p:spPr>
        <p:txBody>
          <a:bodyPr/>
          <a:lstStyle/>
          <a:p>
            <a:pPr>
              <a:defRPr sz="2400"/>
            </a:pPr>
            <a:r>
              <a:t>«Для чего, для кого предназначена мебель?»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DQAgAAgQcAAHA1AACwJQAAAAAAACYAAAAIAAAAAQAAAAAAAAA="/>
              </a:ext>
            </a:extLst>
          </p:cNvSpPr>
          <p:nvPr>
            <p:ph type="body" idx="1"/>
          </p:nvPr>
        </p:nvSpPr>
        <p:spPr>
          <a:xfrm>
            <a:off x="457200" y="1219835"/>
            <a:ext cx="8229600" cy="4906645"/>
          </a:xfrm>
        </p:spPr>
        <p:txBody>
          <a:bodyPr/>
          <a:lstStyle/>
          <a:p>
            <a:pPr>
              <a:defRPr sz="1800"/>
            </a:pPr>
            <a:r>
              <a:t>Стол, за которым обедают (какой?) – Обеденный стол</a:t>
            </a:r>
          </a:p>
          <a:p>
            <a:pPr>
              <a:defRPr sz="1800"/>
            </a:pPr>
          </a:p>
          <a:p>
            <a:pPr>
              <a:defRPr sz="1800"/>
            </a:pPr>
            <a:r>
              <a:t> Стол, за которым пишут (какой?) – Письменный стол</a:t>
            </a:r>
          </a:p>
          <a:p>
            <a:pPr>
              <a:defRPr sz="1800"/>
            </a:pPr>
          </a:p>
          <a:p>
            <a:pPr>
              <a:defRPr sz="1800"/>
            </a:pPr>
            <a:r>
              <a:t> Стол, на котором стоит компьютер (какой?) – Компьютерный стол</a:t>
            </a:r>
          </a:p>
          <a:p>
            <a:pPr>
              <a:defRPr sz="1800"/>
            </a:pPr>
          </a:p>
          <a:p>
            <a:pPr>
              <a:defRPr sz="1800"/>
            </a:pPr>
            <a:r>
              <a:t> Стол, на котором лежат журналы (какой?) – Журнальный стол</a:t>
            </a:r>
          </a:p>
          <a:p>
            <a:pPr>
              <a:defRPr sz="1800"/>
            </a:pPr>
          </a:p>
          <a:p>
            <a:pPr>
              <a:defRPr sz="1800"/>
            </a:pPr>
            <a:r>
              <a:t> Шкаф для книг (какой?) – Книжный шкаф</a:t>
            </a:r>
          </a:p>
          <a:p>
            <a:pPr>
              <a:defRPr sz="1800"/>
            </a:pPr>
          </a:p>
          <a:p>
            <a:pPr>
              <a:defRPr sz="1800"/>
            </a:pPr>
            <a:r>
              <a:t> Шкаф для белья (какой?) – Бельевой шкаф</a:t>
            </a:r>
          </a:p>
          <a:p>
            <a:pPr>
              <a:defRPr sz="1800"/>
            </a:pPr>
          </a:p>
          <a:p>
            <a:pPr>
              <a:defRPr sz="1800"/>
            </a:pPr>
            <a:r>
              <a:t> Шкаф для одежды (какой?) – Одежный шкаф</a:t>
            </a:r>
          </a:p>
          <a:p>
            <a:pPr>
              <a:defRPr sz="1800"/>
            </a:pPr>
          </a:p>
          <a:p>
            <a:pPr>
              <a:defRPr sz="1800"/>
            </a:pPr>
            <a:r>
              <a:t> Мебель для детей (какая?) – Детская мебель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DQAgAAsAEAAHA1AAC4CAAAA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t>«Один – несколько»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EsE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DQAgAA2AkAAHA1AACwJQAAAAAAACYAAAAIAAAAAAAAAAAAAAA="/>
              </a:ext>
            </a:extLst>
          </p:cNvSpPr>
          <p:nvPr>
            <p:ph type="body" idx="1"/>
          </p:nvPr>
        </p:nvSpPr>
        <p:spPr/>
        <p:txBody>
          <a:bodyPr/>
          <a:lstStyle/>
          <a:p>
            <a:pPr>
              <a:defRPr sz="3000"/>
            </a:pPr>
            <a:r>
              <a:t> Я назову один предмет, а ты назови несколько предметов.</a:t>
            </a:r>
          </a:p>
          <a:p>
            <a:pPr>
              <a:defRPr sz="3000"/>
            </a:pPr>
            <a:r>
              <a:t> стол – столы</a:t>
            </a:r>
          </a:p>
          <a:p>
            <a:pPr>
              <a:defRPr sz="3000"/>
            </a:pPr>
            <a:r>
              <a:t> шкаф – шкафы</a:t>
            </a:r>
          </a:p>
          <a:p>
            <a:pPr>
              <a:defRPr sz="3000"/>
            </a:pPr>
            <a:r>
              <a:t> стул – стулья</a:t>
            </a:r>
          </a:p>
          <a:p>
            <a:pPr>
              <a:defRPr sz="3000"/>
            </a:pPr>
            <a:r>
              <a:t> полка – полки</a:t>
            </a:r>
          </a:p>
          <a:p>
            <a:pPr>
              <a:defRPr sz="3000"/>
            </a:pPr>
            <a:r>
              <a:t> диван – диваны</a:t>
            </a:r>
          </a:p>
          <a:p>
            <a:pPr>
              <a:defRPr sz="3000"/>
            </a:pPr>
            <a:r>
              <a:t> кресло – кресла</a:t>
            </a:r>
          </a:p>
          <a:p>
            <a:pPr>
              <a:defRPr sz="3000"/>
            </a:pPr>
            <a:r>
              <a:t> комод – комоды</a:t>
            </a:r>
          </a:p>
          <a:p>
            <a:pPr>
              <a:defRPr sz="3000"/>
            </a:pPr>
            <a:r>
              <a:t> табуретка – табуретки</a:t>
            </a:r>
            <a:r>
              <a:rPr sz="3200"/>
              <a:t> </a:t>
            </a:r>
            <a:endParaRPr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DkE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DQAgAAsAEAAHA1AABMBQAAAAAAACYAAAAIAAAAAQAAAAAAAAA="/>
              </a:ext>
            </a:extLst>
          </p:cNvSpPr>
          <p:nvPr>
            <p:ph type="title"/>
          </p:nvPr>
        </p:nvSpPr>
        <p:spPr>
          <a:xfrm>
            <a:off x="457200" y="274320"/>
            <a:ext cx="8229600" cy="586740"/>
          </a:xfrm>
        </p:spPr>
        <p:txBody>
          <a:bodyPr/>
          <a:lstStyle/>
          <a:p>
            <a:pPr>
              <a:defRPr sz="2400"/>
            </a:pPr>
            <a:r>
              <a:t> «Один – много» «Договори слово»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FgC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DQAgAALgYAAHA1AACwJQAAAAAAACYAAAAIAAAAAQAAAAAAAAA="/>
              </a:ext>
            </a:extLst>
          </p:cNvSpPr>
          <p:nvPr>
            <p:ph type="body" idx="1"/>
          </p:nvPr>
        </p:nvSpPr>
        <p:spPr>
          <a:xfrm>
            <a:off x="457200" y="1004570"/>
            <a:ext cx="8229600" cy="5121910"/>
          </a:xfrm>
        </p:spPr>
        <p:txBody>
          <a:bodyPr/>
          <a:lstStyle/>
          <a:p>
            <a:pPr/>
            <a:r>
              <a:t> У меня один стол, а в магазине продается много …. (столов).</a:t>
            </a:r>
          </a:p>
          <a:p>
            <a:pPr/>
            <a:r>
              <a:t> У меня один диван, а в магазине много … (диванов).</a:t>
            </a:r>
          </a:p>
          <a:p>
            <a:pPr/>
            <a:r>
              <a:t> У меня один шкаф, а в магазине много … (шкафов).</a:t>
            </a:r>
          </a:p>
          <a:p>
            <a:pPr/>
            <a:r>
              <a:t> У меня одна полка, а в магазине много … (полок).</a:t>
            </a:r>
          </a:p>
          <a:p>
            <a:pPr/>
            <a:r>
              <a:t> У меня одна кровать, а в магазине много … (кроватей).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DQAgAAsAEAAHA1AAC4CAAAA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t>«Большой – маленький»</a:t>
            </a:r>
          </a:p>
        </p:txBody>
      </p:sp>
      <p:sp>
        <p:nvSpPr>
          <p:cNvPr id="3" name="Текстовое поле1"/>
          <p:cNvSpPr txBox="1">
            <a:extLst>
              <a:ext uri="smNativeData">
                <pr:smNativeData xmlns:pr="smNativeData" val="SMDATA_13_DkkFYhMAAAAlAAAAEg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BBAgAAhwsAABI2AACnHgAAAAAAACYAAAAIAAAA//////////8="/>
              </a:ext>
            </a:extLst>
          </p:cNvSpPr>
          <p:nvPr/>
        </p:nvSpPr>
        <p:spPr>
          <a:xfrm>
            <a:off x="366395" y="1873885"/>
            <a:ext cx="8423275" cy="310896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/>
          <a:lstStyle/>
          <a:p>
            <a:pPr/>
            <a:r>
              <a:t> </a:t>
            </a:r>
            <a:r>
              <a:rPr sz="2800"/>
              <a:t>- Я назову настоящую, большую мебель, назови игрушечную, маленькую мебель.</a:t>
            </a:r>
            <a:endParaRPr sz="2800"/>
          </a:p>
          <a:p>
            <a:pPr>
              <a:defRPr sz="2800"/>
            </a:pPr>
          </a:p>
          <a:p>
            <a:pPr>
              <a:defRPr sz="2800"/>
            </a:pPr>
            <a:r>
              <a:t> Большой шкаф – маленький шкафчик</a:t>
            </a:r>
          </a:p>
          <a:p>
            <a:pPr>
              <a:defRPr sz="2800"/>
            </a:pPr>
          </a:p>
          <a:p>
            <a:pPr>
              <a:defRPr sz="2800"/>
            </a:pPr>
            <a:r>
              <a:t> Большой стул – маленький стульчик</a:t>
            </a:r>
          </a:p>
          <a:p>
            <a:pPr>
              <a:defRPr sz="2800"/>
            </a:pPr>
          </a:p>
          <a:p>
            <a:pPr>
              <a:defRPr sz="2800"/>
            </a:pPr>
            <a:r>
              <a:t> Большая кровать – маленькая кроватка</a:t>
            </a:r>
          </a:p>
          <a:p>
            <a:pPr>
              <a:defRPr sz="2800"/>
            </a:pPr>
          </a:p>
          <a:p>
            <a:pPr>
              <a:defRPr sz="2800"/>
            </a:pPr>
            <a:r>
              <a:t> Большой диван – маленький диванчик</a:t>
            </a:r>
          </a:p>
          <a:p>
            <a:pPr/>
          </a:p>
          <a:p>
            <a:pPr/>
            <a: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DQAgAAsAEAAHA1AAC4CAAAA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t>«Договори слово»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GkAYw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DQAgAA2AkAAHA1AACwJQAAAAAAACYAAAAIAAAAAAAAAAAAAAA="/>
              </a:ext>
            </a:extLst>
          </p:cNvSpPr>
          <p:nvPr>
            <p:ph type="body" idx="1"/>
          </p:nvPr>
        </p:nvSpPr>
        <p:spPr/>
        <p:txBody>
          <a:bodyPr/>
          <a:lstStyle/>
          <a:p>
            <a:pPr/>
            <a:r>
              <a:t>У меня диванчик, а у тебя? – У меня диванчики</a:t>
            </a:r>
          </a:p>
          <a:p>
            <a:pPr/>
            <a:r>
              <a:t> У меня табуретка, а у тебя? – У меня – табуреточки</a:t>
            </a:r>
          </a:p>
          <a:p>
            <a:pPr/>
            <a:r>
              <a:t> У меня кроватка, а у тебя? – У меня кроватки</a:t>
            </a:r>
          </a:p>
          <a:p>
            <a:pPr/>
            <a:r>
              <a:t> У меня полочка, а у тебя? – У меня полочки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GFsAAg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DQAgAAsAEAAHA1AAC4CAAAA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t>возьми кубик: из коробки, со стола, из-под …, из-за …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DQAgAA2AkAAHA1AACwJQAAAAAAACYAAAAIAAAAAAAAAAAAAAA="/>
              </a:ext>
            </a:extLst>
          </p:cNvSpPr>
          <p:nvPr>
            <p:ph type="body" idx="1"/>
          </p:nvPr>
        </p:nvSpPr>
        <p:spPr/>
        <p:txBody>
          <a:bodyPr/>
          <a:lstStyle/>
          <a:p>
            <a:pPr/>
            <a:r>
              <a:t>Откуда ты взял кубик?</a:t>
            </a:r>
          </a:p>
          <a:p>
            <a:pPr/>
          </a:p>
          <a:p>
            <a:pPr/>
            <a:r>
              <a:t> – Я взял кубик со стола.</a:t>
            </a:r>
          </a:p>
          <a:p>
            <a:pPr/>
          </a:p>
          <a:p>
            <a:pPr/>
            <a:r>
              <a:t> - Я взял кубик из ящика.</a:t>
            </a:r>
          </a:p>
          <a:p>
            <a:pPr/>
          </a:p>
          <a:p>
            <a:pPr/>
            <a:r>
              <a:t> - Я взял кубик из-под стула.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DQAgAAsAEAAHA1AABMBQAAAAAAACYAAAAIAAAAAQAAAAAAAAA="/>
              </a:ext>
            </a:extLst>
          </p:cNvSpPr>
          <p:nvPr>
            <p:ph type="title"/>
          </p:nvPr>
        </p:nvSpPr>
        <p:spPr>
          <a:xfrm>
            <a:off x="457200" y="274320"/>
            <a:ext cx="8229600" cy="586740"/>
          </a:xfrm>
        </p:spPr>
        <p:txBody>
          <a:bodyPr/>
          <a:lstStyle/>
          <a:p>
            <a:pPr>
              <a:defRPr sz="2400"/>
            </a:pPr>
            <a:r>
              <a:t>«Что есть у мебели? Назови части мебели»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DkkFYh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DQAgAAnwYAAHA1AACwJQAAAAAAACYAAAAIAAAAAQAAAAAAAAA="/>
              </a:ext>
            </a:extLst>
          </p:cNvSpPr>
          <p:nvPr>
            <p:ph type="body" idx="1"/>
          </p:nvPr>
        </p:nvSpPr>
        <p:spPr>
          <a:xfrm>
            <a:off x="457200" y="1076325"/>
            <a:ext cx="8229600" cy="5050155"/>
          </a:xfrm>
        </p:spPr>
        <p:txBody>
          <a:bodyPr/>
          <a:lstStyle/>
          <a:p>
            <a:pPr/>
            <a:r>
              <a:t>Что есть у дивана? – У дивана есть ножки, сиденье, спинка, подлокотники, подушки.</a:t>
            </a:r>
          </a:p>
          <a:p>
            <a:pPr/>
            <a:r>
              <a:t> Что есть у стола? – у стола есть ножки, столешница</a:t>
            </a:r>
          </a:p>
          <a:p>
            <a:pPr/>
            <a:r>
              <a:t> Что есть у стула? – У стула есть сиденье, спинка, ножки</a:t>
            </a:r>
          </a:p>
          <a:p>
            <a:pPr/>
            <a:r>
              <a:t> Что есть у шкафа? – У шкафа есть стенки, двери, полки, ящики, ручки, ножки.</a:t>
            </a:r>
          </a:p>
          <a:p>
            <a:pPr/>
            <a:r>
              <a:t> Что есть у кровати? – У кровати есть ножки, изголовье, матрац.л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Presentation 1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535379"/>
      </a:accent3>
      <a:accent4>
        <a:srgbClr val="737359"/>
      </a:accent4>
      <a:accent5>
        <a:srgbClr val="939339"/>
      </a:accent5>
      <a:accent6>
        <a:srgbClr val="B3B319"/>
      </a:accent6>
      <a:hlink>
        <a:srgbClr val="009999"/>
      </a:hlink>
      <a:folHlink>
        <a:srgbClr val="99CC00"/>
      </a:folHlink>
    </a:clrScheme>
    <a:fontScheme name="Presentation">
      <a:majorFont>
        <a:latin typeface="Calibri"/>
        <a:ea typeface="SimSun"/>
        <a:cs typeface="Times New Roman"/>
      </a:majorFont>
      <a:minorFont>
        <a:latin typeface="Calibri"/>
        <a:ea typeface="SimSun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DF7986"/>
        </a:accent3>
        <a:accent4>
          <a:srgbClr val="BF59A6"/>
        </a:accent4>
        <a:accent5>
          <a:srgbClr val="9F39C6"/>
        </a:accent5>
        <a:accent6>
          <a:srgbClr val="7F19E6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ACACDF"/>
        </a:accent3>
        <a:accent4>
          <a:srgbClr val="9C9CBF"/>
        </a:accent4>
        <a:accent5>
          <a:srgbClr val="7C7C9F"/>
        </a:accent5>
        <a:accent6>
          <a:srgbClr val="5C5C7F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6DA6DF"/>
        </a:accent3>
        <a:accent4>
          <a:srgbClr val="4D86BF"/>
        </a:accent4>
        <a:accent5>
          <a:srgbClr val="2D669F"/>
        </a:accent5>
        <a:accent6>
          <a:srgbClr val="0D467F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4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53ACAC"/>
        </a:accent3>
        <a:accent4>
          <a:srgbClr val="738C8C"/>
        </a:accent4>
        <a:accent5>
          <a:srgbClr val="936C6C"/>
        </a:accent5>
        <a:accent6>
          <a:srgbClr val="B34C4C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5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6D8FA7"/>
        </a:accent3>
        <a:accent4>
          <a:srgbClr val="8DAF87"/>
        </a:accent4>
        <a:accent5>
          <a:srgbClr val="ADCF67"/>
        </a:accent5>
        <a:accent6>
          <a:srgbClr val="CDEF47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6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9E9980"/>
        </a:accent3>
        <a:accent4>
          <a:srgbClr val="7EB9A0"/>
        </a:accent4>
        <a:accent5>
          <a:srgbClr val="5EC9C0"/>
        </a:accent5>
        <a:accent6>
          <a:srgbClr val="3EE9E0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7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209020"/>
        </a:accent3>
        <a:accent4>
          <a:srgbClr val="407040"/>
        </a:accent4>
        <a:accent5>
          <a:srgbClr val="605060"/>
        </a:accent5>
        <a:accent6>
          <a:srgbClr val="80308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8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666A6B"/>
        </a:accent3>
        <a:accent4>
          <a:srgbClr val="864A8B"/>
        </a:accent4>
        <a:accent5>
          <a:srgbClr val="A62AAB"/>
        </a:accent5>
        <a:accent6>
          <a:srgbClr val="C60ACB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9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A07E88"/>
        </a:accent3>
        <a:accent4>
          <a:srgbClr val="C05E68"/>
        </a:accent4>
        <a:accent5>
          <a:srgbClr val="E03E48"/>
        </a:accent5>
        <a:accent6>
          <a:srgbClr val="FF1E2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0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8686DF"/>
        </a:accent3>
        <a:accent4>
          <a:srgbClr val="A6A6BF"/>
        </a:accent4>
        <a:accent5>
          <a:srgbClr val="C6C69F"/>
        </a:accent5>
        <a:accent6>
          <a:srgbClr val="E6E67F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1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8F7F4F"/>
        </a:accent3>
        <a:accent4>
          <a:srgbClr val="6F9F6F"/>
        </a:accent4>
        <a:accent5>
          <a:srgbClr val="4FBF8F"/>
        </a:accent5>
        <a:accent6>
          <a:srgbClr val="2FDFAF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marin</cp:lastModifiedBy>
  <cp:revision>0</cp:revision>
  <dcterms:created xsi:type="dcterms:W3CDTF">2022-02-10T16:55:18Z</dcterms:created>
  <dcterms:modified xsi:type="dcterms:W3CDTF">2022-02-10T17:19:10Z</dcterms:modified>
</cp:coreProperties>
</file>