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Мастер - класс на тему: «Бумажный кораблик».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429264"/>
            <a:ext cx="4057656" cy="900122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Торжинская Р.С.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МБДОУ БГО СОШ№13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s7.hostingkartinok.com/uploads/images/2015/09/1bea241778222ebdddb36fb297bd9b8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5572164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8501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Нижний угол отогните. И сомкните как тут показано, на этом рисунке. С другой стороны делаем также.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3015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61907" y="1452549"/>
            <a:ext cx="3429000" cy="3381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USER\Desktop\караблик\20200716_13024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43438" y="642918"/>
            <a:ext cx="3429024" cy="5000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142852"/>
            <a:ext cx="87868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Углы треугольника нужно соединить так, чтобы получился квадрат. Начинаем раскрывать поделку.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Потянув за два конца.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303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80367" y="1334089"/>
            <a:ext cx="3786214" cy="3832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USER\Desktop\караблик\20200716_13033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79157" y="892951"/>
            <a:ext cx="3786214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Вот и получился белый кораблик. Пора отправляется в плавание. При желании кораблик можно украсить, добавить флаг, парус, придумать ему название.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304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85860"/>
            <a:ext cx="3143272" cy="3971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USER\Desktop\караблик\20200716_13053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1285860"/>
            <a:ext cx="5214974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571744"/>
            <a:ext cx="7358114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4929198"/>
            <a:ext cx="814393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Помните, как в детстве мы делали бумажные кораблики и пускали их в лужах и ручейках после дождя?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взрослые перепрыгивали через лужи как лягушки,                                                                                               а детей от такой радости за уши было, не оттащишь.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Сейчас у современных детей другие игры, все больше компьютерные. Уважаемые родители, вспомните свое детство, отвлеките детей от виртуального мира, выйдите вместе с ними на улицу после дождя, или устройте морской бой в бассейне. А «кораблик детства» можно сделать из любого клочка бумаги.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hotos.lifeisphoto.ru/29/0/29808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290"/>
            <a:ext cx="3929090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50006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Плывет смешной кораблик,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чьим флагом фантик стал.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Твой парус из газеты, а желудь - капитан!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будет путь удачлив. Вслед за мечтой лети!</a:t>
            </a:r>
            <a:b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Прощай, кораблик детства! Счастливого пути!</a:t>
            </a:r>
          </a:p>
        </p:txBody>
      </p:sp>
      <p:pic>
        <p:nvPicPr>
          <p:cNvPr id="5" name="Рисунок 4" descr="http://s1.fotokto.ru/photo/full/538/538574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571612"/>
            <a:ext cx="3857652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28794" y="357166"/>
            <a:ext cx="5572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взяла альбомный лист. Расположила его горизонтально перед собой.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караблик\20200716_12575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85918" y="1428736"/>
            <a:ext cx="5572164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357166"/>
            <a:ext cx="2357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свернула пополам.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258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50198" y="-321494"/>
            <a:ext cx="5786480" cy="8001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85728"/>
            <a:ext cx="84296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необходимо сделать треугольник сверху. Делайте все аккуратно и чтобы получилось симметрично.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259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07323" y="-464371"/>
            <a:ext cx="5929354" cy="8286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47863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Теперь, те концы которые образовались нужно загнуть.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259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07323" y="-607247"/>
            <a:ext cx="6000792" cy="8501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142852"/>
            <a:ext cx="47863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этого проглаживаем руками.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300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857355" y="-928718"/>
            <a:ext cx="5500727" cy="864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142852"/>
            <a:ext cx="47863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Получившиеся углы вам нужно согнуть с двух сторон.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караблик\20200716_1300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19420" y="-547707"/>
            <a:ext cx="3095625" cy="533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USER\Desktop\караблик\20200716_13005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174180" y="2540804"/>
            <a:ext cx="3000396" cy="5348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80724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нужно раскрыть намеченный трафарет, чтобы получится вот такой квадрат.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караблик\20200716_13013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78760" y="321447"/>
            <a:ext cx="5572164" cy="6500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211</Words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Мастер - класс на тему: «Бумажный кораблик».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необычные насекомые планеты. </dc:title>
  <dc:creator>USER</dc:creator>
  <cp:lastModifiedBy>admin</cp:lastModifiedBy>
  <cp:revision>10</cp:revision>
  <dcterms:created xsi:type="dcterms:W3CDTF">2020-04-13T13:46:09Z</dcterms:created>
  <dcterms:modified xsi:type="dcterms:W3CDTF">2022-02-10T09:06:37Z</dcterms:modified>
</cp:coreProperties>
</file>