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6586965-808E-4BB5-AFAF-3549F0CC0BD3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44FB195-4680-4BBA-992B-B62DE1B638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732385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165082"/>
            <a:ext cx="9144000" cy="36929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476672"/>
            <a:ext cx="8801897" cy="22775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Наша Армия родная</a:t>
            </a:r>
          </a:p>
          <a:p>
            <a:pPr algn="r"/>
            <a:endParaRPr lang="ru-RU" sz="1400" b="1" dirty="0" smtClean="0">
              <a:ln/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n/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n/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n/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ln/>
                <a:latin typeface="Times New Roman" pitchFamily="18" charset="0"/>
                <a:cs typeface="Times New Roman" pitchFamily="18" charset="0"/>
              </a:rPr>
              <a:t>Подготовила воспитатель МБДОУ </a:t>
            </a:r>
            <a:r>
              <a:rPr lang="ru-RU" sz="1400" b="1" dirty="0" err="1" smtClean="0">
                <a:ln/>
                <a:latin typeface="Times New Roman" pitchFamily="18" charset="0"/>
                <a:cs typeface="Times New Roman" pitchFamily="18" charset="0"/>
              </a:rPr>
              <a:t>Панкрушихинский</a:t>
            </a:r>
            <a:r>
              <a:rPr lang="ru-RU" sz="1400" b="1" dirty="0" smtClean="0">
                <a:ln/>
                <a:latin typeface="Times New Roman" pitchFamily="18" charset="0"/>
                <a:cs typeface="Times New Roman" pitchFamily="18" charset="0"/>
              </a:rPr>
              <a:t> детский сад «Улыбка»</a:t>
            </a:r>
            <a:endParaRPr lang="ru-RU" sz="1400" b="1" dirty="0">
              <a:ln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r>
              <a:rPr lang="ru-RU" dirty="0" smtClean="0"/>
              <a:t>Ракетные войска</a:t>
            </a:r>
            <a:endParaRPr lang="ru-RU" dirty="0"/>
          </a:p>
        </p:txBody>
      </p:sp>
      <p:pic>
        <p:nvPicPr>
          <p:cNvPr id="10" name="Рисунок 9" descr="1472209516_img_4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7" y="2996952"/>
            <a:ext cx="5403977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436387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49087" y="908720"/>
            <a:ext cx="5315401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/>
              <a:t>Саперные войска</a:t>
            </a:r>
            <a:endParaRPr lang="ru-RU" dirty="0"/>
          </a:p>
        </p:txBody>
      </p:sp>
      <p:pic>
        <p:nvPicPr>
          <p:cNvPr id="7" name="Рисунок 6" descr="289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6016" y="908720"/>
            <a:ext cx="4248472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nzhenernosapernye-voyska-Rossi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7456" y="3068960"/>
            <a:ext cx="5431194" cy="3618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r>
              <a:rPr lang="ru-RU" dirty="0" smtClean="0"/>
              <a:t>Войска связи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980728"/>
            <a:ext cx="3726160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«СВЯЗИСТЫ»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У связиста бодрый вид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В трубку басом он кричит: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Чайка! Чайка! – Я – Орел!</a:t>
            </a:r>
            <a:endParaRPr lang="ru-RU" b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Связь к ракетчикам провел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И по проводам сейчас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Командир отдаст приказ.</a:t>
            </a:r>
            <a:endParaRPr lang="ru-RU" b="1" dirty="0" smtClean="0"/>
          </a:p>
        </p:txBody>
      </p:sp>
      <p:pic>
        <p:nvPicPr>
          <p:cNvPr id="8" name="Рисунок 7" descr="cd4b1d20de2791784eb7582870f55a0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9912" y="1052736"/>
            <a:ext cx="5133950" cy="4019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7402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9" y="3298305"/>
            <a:ext cx="5256583" cy="3443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143000"/>
          </a:xfrm>
        </p:spPr>
        <p:txBody>
          <a:bodyPr/>
          <a:lstStyle/>
          <a:p>
            <a:r>
              <a:rPr lang="ru-RU" dirty="0" smtClean="0"/>
              <a:t>Военно-медицинские войска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052736"/>
            <a:ext cx="4752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«ВОЕННЫЙ ВРАЧ»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Солдат у вражеских высот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Был ранен утром рано.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Отважный военврач спасет,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Он перевяжет раны!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Врач извлечет из ран солдата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Два  небольших осколка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И скажет: "Унывать не надо!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Живи, братишка, долго!"</a:t>
            </a:r>
            <a:endParaRPr lang="ru-RU" sz="3200" b="1" i="1" dirty="0" smtClean="0"/>
          </a:p>
        </p:txBody>
      </p:sp>
      <p:pic>
        <p:nvPicPr>
          <p:cNvPr id="9" name="Рисунок 8" descr="0_17b164_c1fb1794_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79343" y="980728"/>
            <a:ext cx="5064657" cy="3316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9ee112c5aacc01a8ecdea2289a9341b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47664" y="3573016"/>
            <a:ext cx="5184576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2.infourok.ru/uploads/ex/0f85/000727ec-ee37a919/img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Мотострелковые войска</a:t>
            </a:r>
            <a:endParaRPr lang="ru-RU" dirty="0"/>
          </a:p>
        </p:txBody>
      </p:sp>
      <p:pic>
        <p:nvPicPr>
          <p:cNvPr id="12" name="Рисунок 11" descr="_MG_0810-5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980728"/>
            <a:ext cx="4450619" cy="3155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99c5946ea9a0453b0071a44a271cd0e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71800" y="2823225"/>
            <a:ext cx="6243366" cy="4034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Пограничные войска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12474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Спи спокойно, Россия родная!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Берегут твое сердце Сыны.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Днем и ночью, глаза не смыкая,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Охраняют границу они!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013bef718fc8d96a8d735718edc43e6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1960" y="908720"/>
            <a:ext cx="4104456" cy="5356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Танковые войска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324544" y="908720"/>
            <a:ext cx="410445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«ТАНКИСТ»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Везде, как будто вездеход,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гусеницах  танк пройдет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Ствол орудийный впереди,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Опасно, враг, не подходи!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Танк прочной защищен броней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сможет встретить бой!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vvo-pancir550_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47864" y="980728"/>
            <a:ext cx="5652740" cy="3771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298373024_tank00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212976"/>
            <a:ext cx="5470956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Танковые войска</a:t>
            </a:r>
            <a:endParaRPr lang="ru-RU" dirty="0"/>
          </a:p>
        </p:txBody>
      </p:sp>
      <p:pic>
        <p:nvPicPr>
          <p:cNvPr id="8" name="Рисунок 7" descr="TS1_7041-9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18856" y="3041238"/>
            <a:ext cx="5725144" cy="3816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298373337_kamenka_19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908720"/>
            <a:ext cx="5728215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dirty="0" smtClean="0"/>
              <a:t>Военно-морской флот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98072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« МОРЯК»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На мачте наш трехцветный флаг,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На палубе стоит моряк.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И знает, что моря страны,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Границы океанов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И днем, и ночью быть должны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Под бдительной охраной!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0_c44a1_fc80ba30_X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35896" y="980728"/>
            <a:ext cx="5281392" cy="3848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korabli-na-nev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4622" y="2996952"/>
            <a:ext cx="6015126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Подводные силы</a:t>
            </a:r>
            <a:endParaRPr lang="ru-RU" dirty="0"/>
          </a:p>
        </p:txBody>
      </p:sp>
      <p:pic>
        <p:nvPicPr>
          <p:cNvPr id="8" name="Рисунок 7" descr="orig-151446803297e8afe93cfa707d1d9ac13460589d06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22328" y="836712"/>
            <a:ext cx="5921672" cy="3327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launch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2825552"/>
            <a:ext cx="6311658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ru-RU" dirty="0" smtClean="0"/>
              <a:t>Военно-воздушные силы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468560" y="980728"/>
            <a:ext cx="439248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«Лётчик»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металлическую птицу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Поднимет в облака.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воздушная граница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Надежна и крепка!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original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19872" y="980728"/>
            <a:ext cx="5724128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letchiki-vvs-i-pvo-vostochnogo-voennogo-okruga-uspeshno_2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852936"/>
            <a:ext cx="5724128" cy="3817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199</TotalTime>
  <Words>219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Слайд 2</vt:lpstr>
      <vt:lpstr>Мотострелковые войска</vt:lpstr>
      <vt:lpstr>Пограничные войска</vt:lpstr>
      <vt:lpstr>Танковые войска</vt:lpstr>
      <vt:lpstr>Танковые войска</vt:lpstr>
      <vt:lpstr>Военно-морской флот</vt:lpstr>
      <vt:lpstr>Подводные силы</vt:lpstr>
      <vt:lpstr>Военно-воздушные силы</vt:lpstr>
      <vt:lpstr>Ракетные войска</vt:lpstr>
      <vt:lpstr>Саперные войска</vt:lpstr>
      <vt:lpstr>Войска связи</vt:lpstr>
      <vt:lpstr>Военно-медицинские войска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23</cp:revision>
  <dcterms:created xsi:type="dcterms:W3CDTF">2018-02-03T09:15:38Z</dcterms:created>
  <dcterms:modified xsi:type="dcterms:W3CDTF">2022-02-09T03:09:45Z</dcterms:modified>
</cp:coreProperties>
</file>