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ultiurok.ru/img/247222/image_59d08370b1615.jpg"/>
          <p:cNvPicPr/>
          <p:nvPr/>
        </p:nvPicPr>
        <p:blipFill>
          <a:blip r:embed="rId2" cstate="screen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>Петрушка на кухне</a:t>
            </a:r>
            <a:endParaRPr lang="ru-RU" dirty="0"/>
          </a:p>
        </p:txBody>
      </p:sp>
      <p:pic>
        <p:nvPicPr>
          <p:cNvPr id="3" name="Picture 2" descr="https://content.schools.by/cache/cb/fe/cbfe2bba9059cb05846cc97d6870879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988840"/>
            <a:ext cx="3787184" cy="4562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 l="12190" r="12622"/>
          <a:stretch>
            <a:fillRect/>
          </a:stretch>
        </p:blipFill>
        <p:spPr bwMode="auto">
          <a:xfrm>
            <a:off x="0" y="1"/>
            <a:ext cx="9100185" cy="682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 l="12320" r="12622"/>
          <a:stretch>
            <a:fillRect/>
          </a:stretch>
        </p:blipFill>
        <p:spPr bwMode="auto">
          <a:xfrm>
            <a:off x="0" y="1"/>
            <a:ext cx="9100185" cy="683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1" descr="https://multiurok.ru/img/247222/image_59d08432c62d5.jpg"/>
          <p:cNvPicPr>
            <a:picLocks noChangeAspect="1" noChangeArrowheads="1"/>
          </p:cNvPicPr>
          <p:nvPr/>
        </p:nvPicPr>
        <p:blipFill>
          <a:blip r:embed="rId2" cstate="screen"/>
          <a:srcRect l="6406" t="4579" r="4033" b="3979"/>
          <a:stretch>
            <a:fillRect/>
          </a:stretch>
        </p:blipFill>
        <p:spPr bwMode="auto">
          <a:xfrm>
            <a:off x="0" y="260647"/>
            <a:ext cx="9144000" cy="6395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Рисунок 7" descr="https://multiurok.ru/img/247222/image_59d084224fcda.jpg"/>
          <p:cNvPicPr>
            <a:picLocks noChangeAspect="1" noChangeArrowheads="1"/>
          </p:cNvPicPr>
          <p:nvPr/>
        </p:nvPicPr>
        <p:blipFill>
          <a:blip r:embed="rId2" cstate="screen"/>
          <a:srcRect l="6763" t="4918" r="3915" b="3465"/>
          <a:stretch>
            <a:fillRect/>
          </a:stretch>
        </p:blipFill>
        <p:spPr bwMode="auto">
          <a:xfrm>
            <a:off x="0" y="369738"/>
            <a:ext cx="9144000" cy="6488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Петрушка на кухне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Петрушка на огороде</dc:title>
  <dc:creator>User</dc:creator>
  <cp:lastModifiedBy>User</cp:lastModifiedBy>
  <cp:revision>5</cp:revision>
  <dcterms:created xsi:type="dcterms:W3CDTF">2022-02-10T06:18:29Z</dcterms:created>
  <dcterms:modified xsi:type="dcterms:W3CDTF">2022-02-10T08:00:31Z</dcterms:modified>
</cp:coreProperties>
</file>