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ultiurok.ru/img/247222/image_59d08384a5238.jpg"/>
          <p:cNvPicPr/>
          <p:nvPr/>
        </p:nvPicPr>
        <p:blipFill>
          <a:blip r:embed="rId2" cstate="print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403648" y="908720"/>
            <a:ext cx="6368752" cy="8939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Петрушка на огороде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 l="12311" r="12173"/>
          <a:stretch>
            <a:fillRect/>
          </a:stretch>
        </p:blipFill>
        <p:spPr bwMode="auto">
          <a:xfrm>
            <a:off x="-6350" y="15557"/>
            <a:ext cx="9156700" cy="682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10" descr="https://multiurok.ru/img/247222/image_59d083ee003f0.jpg"/>
          <p:cNvPicPr>
            <a:picLocks noChangeAspect="1" noChangeArrowheads="1"/>
          </p:cNvPicPr>
          <p:nvPr/>
        </p:nvPicPr>
        <p:blipFill>
          <a:blip r:embed="rId2" cstate="screen"/>
          <a:srcRect l="6050" t="4243" r="4269" b="1285"/>
          <a:stretch>
            <a:fillRect/>
          </a:stretch>
        </p:blipFill>
        <p:spPr bwMode="auto">
          <a:xfrm>
            <a:off x="0" y="0"/>
            <a:ext cx="9144000" cy="6488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Рисунок 13" descr="https://multiurok.ru/img/247222/image_59d0840c9e5c9.jpg"/>
          <p:cNvPicPr>
            <a:picLocks noChangeAspect="1" noChangeArrowheads="1"/>
          </p:cNvPicPr>
          <p:nvPr/>
        </p:nvPicPr>
        <p:blipFill>
          <a:blip r:embed="rId2" cstate="screen"/>
          <a:srcRect l="8304" t="4913" r="4152" b="3770"/>
          <a:stretch>
            <a:fillRect/>
          </a:stretch>
        </p:blipFill>
        <p:spPr bwMode="auto">
          <a:xfrm>
            <a:off x="0" y="188640"/>
            <a:ext cx="9180834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Петрушка на огороде</dc:title>
  <dc:creator>User</dc:creator>
  <cp:lastModifiedBy>User</cp:lastModifiedBy>
  <cp:revision>5</cp:revision>
  <dcterms:created xsi:type="dcterms:W3CDTF">2022-02-10T06:01:10Z</dcterms:created>
  <dcterms:modified xsi:type="dcterms:W3CDTF">2022-02-10T08:06:57Z</dcterms:modified>
</cp:coreProperties>
</file>