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ultiurok.ru/img/247222/image_59d08370b1615.jpg"/>
          <p:cNvPicPr/>
          <p:nvPr/>
        </p:nvPicPr>
        <p:blipFill>
          <a:blip r:embed="rId2" cstate="screen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r>
              <a:rPr lang="ru-RU" dirty="0" smtClean="0"/>
              <a:t>Петрушка в комнате</a:t>
            </a:r>
            <a:endParaRPr lang="ru-RU" dirty="0"/>
          </a:p>
        </p:txBody>
      </p:sp>
      <p:pic>
        <p:nvPicPr>
          <p:cNvPr id="4" name="Picture 2" descr="https://content.schools.by/cache/cb/fe/cbfe2bba9059cb05846cc97d68708794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2060848"/>
            <a:ext cx="3787184" cy="4562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/>
          <a:srcRect l="12427" r="1215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/>
          <a:srcRect l="12360" r="1249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Рисунок 4" descr="https://multiurok.ru/img/247222/image_59d08454c2cdc.jpg"/>
          <p:cNvPicPr>
            <a:picLocks noChangeAspect="1" noChangeArrowheads="1"/>
          </p:cNvPicPr>
          <p:nvPr/>
        </p:nvPicPr>
        <p:blipFill>
          <a:blip r:embed="rId2" cstate="screen"/>
          <a:srcRect l="4269" t="4913" r="3796" b="4778"/>
          <a:stretch>
            <a:fillRect/>
          </a:stretch>
        </p:blipFill>
        <p:spPr bwMode="auto">
          <a:xfrm>
            <a:off x="-4961" y="507845"/>
            <a:ext cx="9148961" cy="63501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choolpress.ru/upload/iblock/165/1818%20razv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160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www.schoolpress.ru/upload/iblock/165/1818%20razv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0"/>
            <a:ext cx="2160240" cy="22768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Рисунок 3" descr="http://www.schoolpress.ru/upload/iblock/165/1818%20razv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23728" y="2276872"/>
            <a:ext cx="2160000" cy="226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http://www.schoolpress.ru/upload/iblock/165/1818%20razv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23728" y="4590000"/>
            <a:ext cx="2160000" cy="226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Рисунок 5" descr="http://www.schoolpress.ru/upload/iblock/165/1818%20razv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3968" y="0"/>
            <a:ext cx="2088232" cy="22768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Рисунок 6" descr="http://www.schoolpress.ru/upload/iblock/165/1818%20razv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83968" y="2276872"/>
            <a:ext cx="2088232" cy="226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Рисунок 7" descr="http://www.schoolpress.ru/upload/iblock/165/1818%20razv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283968" y="4590000"/>
            <a:ext cx="2160000" cy="226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Петрушка в комнате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Петрушка в комнате</dc:title>
  <dc:creator>User</dc:creator>
  <cp:lastModifiedBy>User</cp:lastModifiedBy>
  <cp:revision>13</cp:revision>
  <dcterms:created xsi:type="dcterms:W3CDTF">2022-02-10T06:22:41Z</dcterms:created>
  <dcterms:modified xsi:type="dcterms:W3CDTF">2022-02-10T08:00:58Z</dcterms:modified>
</cp:coreProperties>
</file>