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2" r:id="rId6"/>
    <p:sldId id="263" r:id="rId7"/>
    <p:sldId id="266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4DF0AB-8939-4ABD-8341-3ED7B5063345}" type="doc">
      <dgm:prSet loTypeId="urn:microsoft.com/office/officeart/2008/layout/RadialCluster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45DB04B-4077-433D-A3FB-13E435DCC97A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Функции </a:t>
          </a:r>
          <a:r>
            <a:rPr lang="ru-RU" dirty="0" err="1" smtClean="0"/>
            <a:t>куклотерапии</a:t>
          </a:r>
          <a:endParaRPr lang="ru-RU" dirty="0"/>
        </a:p>
      </dgm:t>
    </dgm:pt>
    <dgm:pt modelId="{B92FC811-1288-4594-BF14-C498FFD871EA}" type="parTrans" cxnId="{E01A7C10-F89F-45AF-9061-20CCB5E1D475}">
      <dgm:prSet/>
      <dgm:spPr/>
      <dgm:t>
        <a:bodyPr/>
        <a:lstStyle/>
        <a:p>
          <a:endParaRPr lang="ru-RU"/>
        </a:p>
      </dgm:t>
    </dgm:pt>
    <dgm:pt modelId="{8A6C9FAF-798D-4554-B16C-F954AB63B574}" type="sibTrans" cxnId="{E01A7C10-F89F-45AF-9061-20CCB5E1D475}">
      <dgm:prSet/>
      <dgm:spPr/>
      <dgm:t>
        <a:bodyPr/>
        <a:lstStyle/>
        <a:p>
          <a:endParaRPr lang="ru-RU"/>
        </a:p>
      </dgm:t>
    </dgm:pt>
    <dgm:pt modelId="{AF550C3A-16C8-4746-BCF3-C0F618B8FB24}">
      <dgm:prSet phldrT="[Текст]"/>
      <dgm:spPr/>
      <dgm:t>
        <a:bodyPr/>
        <a:lstStyle/>
        <a:p>
          <a:r>
            <a:rPr lang="ru-RU" u="sng" dirty="0" smtClean="0"/>
            <a:t>Релаксационная</a:t>
          </a:r>
        </a:p>
        <a:p>
          <a:r>
            <a:rPr lang="ru-RU" dirty="0" smtClean="0"/>
            <a:t>снятие эмоционального перенапряжения; </a:t>
          </a:r>
          <a:endParaRPr lang="ru-RU" dirty="0"/>
        </a:p>
      </dgm:t>
    </dgm:pt>
    <dgm:pt modelId="{D8C7A7F9-181B-4997-9424-73FB5EF1416F}" type="parTrans" cxnId="{25187372-DB99-42B1-9C56-6EF4100DD76A}">
      <dgm:prSet/>
      <dgm:spPr/>
      <dgm:t>
        <a:bodyPr/>
        <a:lstStyle/>
        <a:p>
          <a:endParaRPr lang="ru-RU"/>
        </a:p>
      </dgm:t>
    </dgm:pt>
    <dgm:pt modelId="{F8FBBA50-428C-426B-9E37-C8880DF54550}" type="sibTrans" cxnId="{25187372-DB99-42B1-9C56-6EF4100DD76A}">
      <dgm:prSet/>
      <dgm:spPr/>
      <dgm:t>
        <a:bodyPr/>
        <a:lstStyle/>
        <a:p>
          <a:endParaRPr lang="ru-RU"/>
        </a:p>
      </dgm:t>
    </dgm:pt>
    <dgm:pt modelId="{424138E7-E5CB-43B9-A75E-B19E358583F9}">
      <dgm:prSet phldrT="[Текст]"/>
      <dgm:spPr/>
      <dgm:t>
        <a:bodyPr/>
        <a:lstStyle/>
        <a:p>
          <a:r>
            <a:rPr lang="ru-RU" u="sng" dirty="0" smtClean="0"/>
            <a:t>Развивающая</a:t>
          </a:r>
        </a:p>
        <a:p>
          <a:r>
            <a:rPr lang="ru-RU" dirty="0" smtClean="0"/>
            <a:t>развитие психических процессов (памяти, внимания, восприятия и т. д.), моторики; </a:t>
          </a:r>
          <a:endParaRPr lang="ru-RU" dirty="0"/>
        </a:p>
      </dgm:t>
    </dgm:pt>
    <dgm:pt modelId="{97B4F984-9C87-4101-82E7-7F37B3CA86E2}" type="parTrans" cxnId="{72F5AE99-D421-443B-AFDB-A8E0F3A540B4}">
      <dgm:prSet/>
      <dgm:spPr/>
      <dgm:t>
        <a:bodyPr/>
        <a:lstStyle/>
        <a:p>
          <a:endParaRPr lang="ru-RU"/>
        </a:p>
      </dgm:t>
    </dgm:pt>
    <dgm:pt modelId="{A71CD6CF-D5F6-407C-B103-4720E6436D7C}" type="sibTrans" cxnId="{72F5AE99-D421-443B-AFDB-A8E0F3A540B4}">
      <dgm:prSet/>
      <dgm:spPr/>
      <dgm:t>
        <a:bodyPr/>
        <a:lstStyle/>
        <a:p>
          <a:endParaRPr lang="ru-RU"/>
        </a:p>
      </dgm:t>
    </dgm:pt>
    <dgm:pt modelId="{B76E0B1D-BB7E-4A85-96C0-76ACD2CBFFF3}">
      <dgm:prSet phldrT="[Текст]"/>
      <dgm:spPr/>
      <dgm:t>
        <a:bodyPr/>
        <a:lstStyle/>
        <a:p>
          <a:r>
            <a:rPr lang="ru-RU" u="sng" dirty="0" smtClean="0"/>
            <a:t>Обучающая</a:t>
          </a:r>
        </a:p>
        <a:p>
          <a:r>
            <a:rPr lang="ru-RU" dirty="0" smtClean="0"/>
            <a:t>обогащение информацией об окружающем мире. </a:t>
          </a:r>
          <a:endParaRPr lang="ru-RU" dirty="0"/>
        </a:p>
      </dgm:t>
    </dgm:pt>
    <dgm:pt modelId="{A46E2045-AECC-43DC-AFF8-72359C16B7D3}" type="parTrans" cxnId="{FF365EBB-C354-44A0-A4F4-5D21525AAB68}">
      <dgm:prSet/>
      <dgm:spPr/>
      <dgm:t>
        <a:bodyPr/>
        <a:lstStyle/>
        <a:p>
          <a:endParaRPr lang="ru-RU"/>
        </a:p>
      </dgm:t>
    </dgm:pt>
    <dgm:pt modelId="{18F5EF2B-1F2C-44FC-8121-7C3EBAFEAD82}" type="sibTrans" cxnId="{FF365EBB-C354-44A0-A4F4-5D21525AAB68}">
      <dgm:prSet/>
      <dgm:spPr/>
      <dgm:t>
        <a:bodyPr/>
        <a:lstStyle/>
        <a:p>
          <a:endParaRPr lang="ru-RU"/>
        </a:p>
      </dgm:t>
    </dgm:pt>
    <dgm:pt modelId="{23451112-CA54-4388-B629-501C35AA2D2C}">
      <dgm:prSet phldrT="[Текст]" custT="1"/>
      <dgm:spPr/>
      <dgm:t>
        <a:bodyPr/>
        <a:lstStyle/>
        <a:p>
          <a:r>
            <a:rPr lang="ru-RU" sz="2400" u="sng" dirty="0" smtClean="0"/>
            <a:t>Коммуникативная</a:t>
          </a:r>
        </a:p>
        <a:p>
          <a:r>
            <a:rPr lang="ru-RU" sz="2400" dirty="0" smtClean="0"/>
            <a:t>формирование эмоционального контакта детей в коллективе; </a:t>
          </a:r>
          <a:endParaRPr lang="ru-RU" sz="2400" dirty="0"/>
        </a:p>
      </dgm:t>
    </dgm:pt>
    <dgm:pt modelId="{B27254B6-A486-40E0-83AE-97DFA40F9A2C}" type="parTrans" cxnId="{46C005B9-1287-4B6F-8DC1-39090013EEE4}">
      <dgm:prSet/>
      <dgm:spPr/>
      <dgm:t>
        <a:bodyPr/>
        <a:lstStyle/>
        <a:p>
          <a:endParaRPr lang="ru-RU"/>
        </a:p>
      </dgm:t>
    </dgm:pt>
    <dgm:pt modelId="{5E23F256-64EF-48FC-8309-528EFB4DE6A9}" type="sibTrans" cxnId="{46C005B9-1287-4B6F-8DC1-39090013EEE4}">
      <dgm:prSet/>
      <dgm:spPr/>
      <dgm:t>
        <a:bodyPr/>
        <a:lstStyle/>
        <a:p>
          <a:endParaRPr lang="ru-RU"/>
        </a:p>
      </dgm:t>
    </dgm:pt>
    <dgm:pt modelId="{DF35B367-BAC7-4165-BA9F-5004FDF970CB}">
      <dgm:prSet phldrT="[Текст]"/>
      <dgm:spPr/>
      <dgm:t>
        <a:bodyPr/>
        <a:lstStyle/>
        <a:p>
          <a:r>
            <a:rPr lang="ru-RU" u="sng" dirty="0" smtClean="0"/>
            <a:t>Воспитательная</a:t>
          </a:r>
        </a:p>
        <a:p>
          <a:r>
            <a:rPr lang="ru-RU" dirty="0" err="1" smtClean="0"/>
            <a:t>психокоррекция</a:t>
          </a:r>
          <a:r>
            <a:rPr lang="ru-RU" dirty="0" smtClean="0"/>
            <a:t> проявлений личности в игровых моделях жизненных ситуаций; </a:t>
          </a:r>
          <a:endParaRPr lang="ru-RU" dirty="0"/>
        </a:p>
      </dgm:t>
    </dgm:pt>
    <dgm:pt modelId="{1F76BEBC-677F-4924-8149-C5D828F6FD77}" type="parTrans" cxnId="{FF241B09-9CF8-4A21-BAED-151937F84331}">
      <dgm:prSet/>
      <dgm:spPr/>
      <dgm:t>
        <a:bodyPr/>
        <a:lstStyle/>
        <a:p>
          <a:endParaRPr lang="ru-RU"/>
        </a:p>
      </dgm:t>
    </dgm:pt>
    <dgm:pt modelId="{7FD7B3C5-3B3F-444B-B0B4-2278181464E7}" type="sibTrans" cxnId="{FF241B09-9CF8-4A21-BAED-151937F84331}">
      <dgm:prSet/>
      <dgm:spPr/>
      <dgm:t>
        <a:bodyPr/>
        <a:lstStyle/>
        <a:p>
          <a:endParaRPr lang="ru-RU"/>
        </a:p>
      </dgm:t>
    </dgm:pt>
    <dgm:pt modelId="{2DCA3920-9FDE-4A70-BDFF-4F8A85AEAAC4}" type="pres">
      <dgm:prSet presAssocID="{974DF0AB-8939-4ABD-8341-3ED7B506334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4DCF0DA-E751-499E-8258-91C5A67C4F17}" type="pres">
      <dgm:prSet presAssocID="{F45DB04B-4077-433D-A3FB-13E435DCC97A}" presName="singleCycle" presStyleCnt="0"/>
      <dgm:spPr/>
    </dgm:pt>
    <dgm:pt modelId="{60A44718-46A3-43D3-9390-D6CC039D2763}" type="pres">
      <dgm:prSet presAssocID="{F45DB04B-4077-433D-A3FB-13E435DCC97A}" presName="singleCenter" presStyleLbl="node1" presStyleIdx="0" presStyleCnt="6" custScaleX="102274" custScaleY="71583" custLinFactNeighborX="-590" custLinFactNeighborY="254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4E3A6A63-E24B-4D16-896E-564317CA5E74}" type="pres">
      <dgm:prSet presAssocID="{D8C7A7F9-181B-4997-9424-73FB5EF1416F}" presName="Name56" presStyleLbl="parChTrans1D2" presStyleIdx="0" presStyleCnt="5"/>
      <dgm:spPr/>
      <dgm:t>
        <a:bodyPr/>
        <a:lstStyle/>
        <a:p>
          <a:endParaRPr lang="ru-RU"/>
        </a:p>
      </dgm:t>
    </dgm:pt>
    <dgm:pt modelId="{5EE0F2F4-EA7C-4849-9982-3142FA748E1D}" type="pres">
      <dgm:prSet presAssocID="{AF550C3A-16C8-4746-BCF3-C0F618B8FB24}" presName="text0" presStyleLbl="node1" presStyleIdx="1" presStyleCnt="6" custScaleX="232102" custScaleY="129119" custRadScaleRad="87506" custRadScaleInc="-33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B87E3-AA50-49DD-828F-F87AFBFD6AAA}" type="pres">
      <dgm:prSet presAssocID="{1F76BEBC-677F-4924-8149-C5D828F6FD77}" presName="Name56" presStyleLbl="parChTrans1D2" presStyleIdx="1" presStyleCnt="5"/>
      <dgm:spPr/>
      <dgm:t>
        <a:bodyPr/>
        <a:lstStyle/>
        <a:p>
          <a:endParaRPr lang="ru-RU"/>
        </a:p>
      </dgm:t>
    </dgm:pt>
    <dgm:pt modelId="{8DFBFAEC-FEF3-43F1-907D-BAE6C86B2B21}" type="pres">
      <dgm:prSet presAssocID="{DF35B367-BAC7-4165-BA9F-5004FDF970CB}" presName="text0" presStyleLbl="node1" presStyleIdx="2" presStyleCnt="6" custScaleX="214592" custScaleY="196022" custRadScaleRad="100862" custRadScaleInc="109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8793EA-20C1-4576-BBDA-D60B9650E367}" type="pres">
      <dgm:prSet presAssocID="{97B4F984-9C87-4101-82E7-7F37B3CA86E2}" presName="Name56" presStyleLbl="parChTrans1D2" presStyleIdx="2" presStyleCnt="5"/>
      <dgm:spPr/>
      <dgm:t>
        <a:bodyPr/>
        <a:lstStyle/>
        <a:p>
          <a:endParaRPr lang="ru-RU"/>
        </a:p>
      </dgm:t>
    </dgm:pt>
    <dgm:pt modelId="{F83043C4-716C-4CA4-8EA6-EA9CAD7DAD9C}" type="pres">
      <dgm:prSet presAssocID="{424138E7-E5CB-43B9-A75E-B19E358583F9}" presName="text0" presStyleLbl="node1" presStyleIdx="3" presStyleCnt="6" custScaleX="247141" custScaleY="136351" custRadScaleRad="111085" custRadScaleInc="-41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643B1-F102-4B3A-848F-99E76CAFEECE}" type="pres">
      <dgm:prSet presAssocID="{A46E2045-AECC-43DC-AFF8-72359C16B7D3}" presName="Name56" presStyleLbl="parChTrans1D2" presStyleIdx="3" presStyleCnt="5"/>
      <dgm:spPr/>
      <dgm:t>
        <a:bodyPr/>
        <a:lstStyle/>
        <a:p>
          <a:endParaRPr lang="ru-RU"/>
        </a:p>
      </dgm:t>
    </dgm:pt>
    <dgm:pt modelId="{3887718C-D732-4655-B2E4-2194E3B2AF74}" type="pres">
      <dgm:prSet presAssocID="{B76E0B1D-BB7E-4A85-96C0-76ACD2CBFFF3}" presName="text0" presStyleLbl="node1" presStyleIdx="4" presStyleCnt="6" custScaleX="244904" custScaleY="128503" custRadScaleRad="94730" custRadScaleInc="20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38DC82-1C01-413F-BBF0-D5D200D8879E}" type="pres">
      <dgm:prSet presAssocID="{B27254B6-A486-40E0-83AE-97DFA40F9A2C}" presName="Name56" presStyleLbl="parChTrans1D2" presStyleIdx="4" presStyleCnt="5"/>
      <dgm:spPr/>
      <dgm:t>
        <a:bodyPr/>
        <a:lstStyle/>
        <a:p>
          <a:endParaRPr lang="ru-RU"/>
        </a:p>
      </dgm:t>
    </dgm:pt>
    <dgm:pt modelId="{F4A0218E-A925-499F-A545-A8423615D82D}" type="pres">
      <dgm:prSet presAssocID="{23451112-CA54-4388-B629-501C35AA2D2C}" presName="text0" presStyleLbl="node1" presStyleIdx="5" presStyleCnt="6" custScaleX="212428" custScaleY="133309" custRadScaleRad="102018" custRadScaleInc="-21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241B09-9CF8-4A21-BAED-151937F84331}" srcId="{F45DB04B-4077-433D-A3FB-13E435DCC97A}" destId="{DF35B367-BAC7-4165-BA9F-5004FDF970CB}" srcOrd="1" destOrd="0" parTransId="{1F76BEBC-677F-4924-8149-C5D828F6FD77}" sibTransId="{7FD7B3C5-3B3F-444B-B0B4-2278181464E7}"/>
    <dgm:cxn modelId="{11D3B8CC-D065-4C87-8AB9-A5D4DE07B852}" type="presOf" srcId="{F45DB04B-4077-433D-A3FB-13E435DCC97A}" destId="{60A44718-46A3-43D3-9390-D6CC039D2763}" srcOrd="0" destOrd="0" presId="urn:microsoft.com/office/officeart/2008/layout/RadialCluster"/>
    <dgm:cxn modelId="{509DBA45-BCE0-479C-92F7-C7824F05BD4E}" type="presOf" srcId="{424138E7-E5CB-43B9-A75E-B19E358583F9}" destId="{F83043C4-716C-4CA4-8EA6-EA9CAD7DAD9C}" srcOrd="0" destOrd="0" presId="urn:microsoft.com/office/officeart/2008/layout/RadialCluster"/>
    <dgm:cxn modelId="{72F5AE99-D421-443B-AFDB-A8E0F3A540B4}" srcId="{F45DB04B-4077-433D-A3FB-13E435DCC97A}" destId="{424138E7-E5CB-43B9-A75E-B19E358583F9}" srcOrd="2" destOrd="0" parTransId="{97B4F984-9C87-4101-82E7-7F37B3CA86E2}" sibTransId="{A71CD6CF-D5F6-407C-B103-4720E6436D7C}"/>
    <dgm:cxn modelId="{46C005B9-1287-4B6F-8DC1-39090013EEE4}" srcId="{F45DB04B-4077-433D-A3FB-13E435DCC97A}" destId="{23451112-CA54-4388-B629-501C35AA2D2C}" srcOrd="4" destOrd="0" parTransId="{B27254B6-A486-40E0-83AE-97DFA40F9A2C}" sibTransId="{5E23F256-64EF-48FC-8309-528EFB4DE6A9}"/>
    <dgm:cxn modelId="{76A06B7A-1A64-41E7-9C5A-7A270B99B3DF}" type="presOf" srcId="{B27254B6-A486-40E0-83AE-97DFA40F9A2C}" destId="{8438DC82-1C01-413F-BBF0-D5D200D8879E}" srcOrd="0" destOrd="0" presId="urn:microsoft.com/office/officeart/2008/layout/RadialCluster"/>
    <dgm:cxn modelId="{BDA1786F-594A-4FE9-9391-F312FFA22145}" type="presOf" srcId="{B76E0B1D-BB7E-4A85-96C0-76ACD2CBFFF3}" destId="{3887718C-D732-4655-B2E4-2194E3B2AF74}" srcOrd="0" destOrd="0" presId="urn:microsoft.com/office/officeart/2008/layout/RadialCluster"/>
    <dgm:cxn modelId="{E01A7C10-F89F-45AF-9061-20CCB5E1D475}" srcId="{974DF0AB-8939-4ABD-8341-3ED7B5063345}" destId="{F45DB04B-4077-433D-A3FB-13E435DCC97A}" srcOrd="0" destOrd="0" parTransId="{B92FC811-1288-4594-BF14-C498FFD871EA}" sibTransId="{8A6C9FAF-798D-4554-B16C-F954AB63B574}"/>
    <dgm:cxn modelId="{F63C08FE-01B3-4B02-A407-DB7A2F2F3F6C}" type="presOf" srcId="{DF35B367-BAC7-4165-BA9F-5004FDF970CB}" destId="{8DFBFAEC-FEF3-43F1-907D-BAE6C86B2B21}" srcOrd="0" destOrd="0" presId="urn:microsoft.com/office/officeart/2008/layout/RadialCluster"/>
    <dgm:cxn modelId="{BF023DFF-7B2F-4283-A0BB-F753C3624A9D}" type="presOf" srcId="{D8C7A7F9-181B-4997-9424-73FB5EF1416F}" destId="{4E3A6A63-E24B-4D16-896E-564317CA5E74}" srcOrd="0" destOrd="0" presId="urn:microsoft.com/office/officeart/2008/layout/RadialCluster"/>
    <dgm:cxn modelId="{5561DFDC-76FD-40FC-8572-0DE6712E59BC}" type="presOf" srcId="{97B4F984-9C87-4101-82E7-7F37B3CA86E2}" destId="{B38793EA-20C1-4576-BBDA-D60B9650E367}" srcOrd="0" destOrd="0" presId="urn:microsoft.com/office/officeart/2008/layout/RadialCluster"/>
    <dgm:cxn modelId="{78213603-C92A-4B44-BF6D-F2AE047846F2}" type="presOf" srcId="{974DF0AB-8939-4ABD-8341-3ED7B5063345}" destId="{2DCA3920-9FDE-4A70-BDFF-4F8A85AEAAC4}" srcOrd="0" destOrd="0" presId="urn:microsoft.com/office/officeart/2008/layout/RadialCluster"/>
    <dgm:cxn modelId="{BE3DE053-AE35-4580-A5E9-493885589248}" type="presOf" srcId="{A46E2045-AECC-43DC-AFF8-72359C16B7D3}" destId="{96B643B1-F102-4B3A-848F-99E76CAFEECE}" srcOrd="0" destOrd="0" presId="urn:microsoft.com/office/officeart/2008/layout/RadialCluster"/>
    <dgm:cxn modelId="{FF365EBB-C354-44A0-A4F4-5D21525AAB68}" srcId="{F45DB04B-4077-433D-A3FB-13E435DCC97A}" destId="{B76E0B1D-BB7E-4A85-96C0-76ACD2CBFFF3}" srcOrd="3" destOrd="0" parTransId="{A46E2045-AECC-43DC-AFF8-72359C16B7D3}" sibTransId="{18F5EF2B-1F2C-44FC-8121-7C3EBAFEAD82}"/>
    <dgm:cxn modelId="{4CD059A8-A4D2-4F04-960C-A36B78F78F18}" type="presOf" srcId="{23451112-CA54-4388-B629-501C35AA2D2C}" destId="{F4A0218E-A925-499F-A545-A8423615D82D}" srcOrd="0" destOrd="0" presId="urn:microsoft.com/office/officeart/2008/layout/RadialCluster"/>
    <dgm:cxn modelId="{25187372-DB99-42B1-9C56-6EF4100DD76A}" srcId="{F45DB04B-4077-433D-A3FB-13E435DCC97A}" destId="{AF550C3A-16C8-4746-BCF3-C0F618B8FB24}" srcOrd="0" destOrd="0" parTransId="{D8C7A7F9-181B-4997-9424-73FB5EF1416F}" sibTransId="{F8FBBA50-428C-426B-9E37-C8880DF54550}"/>
    <dgm:cxn modelId="{F95F6BF6-CFB8-49A5-A332-FEBA200917A5}" type="presOf" srcId="{1F76BEBC-677F-4924-8149-C5D828F6FD77}" destId="{529B87E3-AA50-49DD-828F-F87AFBFD6AAA}" srcOrd="0" destOrd="0" presId="urn:microsoft.com/office/officeart/2008/layout/RadialCluster"/>
    <dgm:cxn modelId="{101FE601-F021-4C80-9F6C-B7A59734D9A9}" type="presOf" srcId="{AF550C3A-16C8-4746-BCF3-C0F618B8FB24}" destId="{5EE0F2F4-EA7C-4849-9982-3142FA748E1D}" srcOrd="0" destOrd="0" presId="urn:microsoft.com/office/officeart/2008/layout/RadialCluster"/>
    <dgm:cxn modelId="{9D77A62C-4175-4125-83E6-C52B04C03710}" type="presParOf" srcId="{2DCA3920-9FDE-4A70-BDFF-4F8A85AEAAC4}" destId="{F4DCF0DA-E751-499E-8258-91C5A67C4F17}" srcOrd="0" destOrd="0" presId="urn:microsoft.com/office/officeart/2008/layout/RadialCluster"/>
    <dgm:cxn modelId="{13E6441B-6488-48CD-B1F5-215DC758C5C4}" type="presParOf" srcId="{F4DCF0DA-E751-499E-8258-91C5A67C4F17}" destId="{60A44718-46A3-43D3-9390-D6CC039D2763}" srcOrd="0" destOrd="0" presId="urn:microsoft.com/office/officeart/2008/layout/RadialCluster"/>
    <dgm:cxn modelId="{95B03598-56BA-4EC8-AD52-AACB6B4969EF}" type="presParOf" srcId="{F4DCF0DA-E751-499E-8258-91C5A67C4F17}" destId="{4E3A6A63-E24B-4D16-896E-564317CA5E74}" srcOrd="1" destOrd="0" presId="urn:microsoft.com/office/officeart/2008/layout/RadialCluster"/>
    <dgm:cxn modelId="{B7348AEA-5577-4727-AF15-4A10B94726A3}" type="presParOf" srcId="{F4DCF0DA-E751-499E-8258-91C5A67C4F17}" destId="{5EE0F2F4-EA7C-4849-9982-3142FA748E1D}" srcOrd="2" destOrd="0" presId="urn:microsoft.com/office/officeart/2008/layout/RadialCluster"/>
    <dgm:cxn modelId="{548AC5CE-7CB1-41EA-A27D-3093F840CB57}" type="presParOf" srcId="{F4DCF0DA-E751-499E-8258-91C5A67C4F17}" destId="{529B87E3-AA50-49DD-828F-F87AFBFD6AAA}" srcOrd="3" destOrd="0" presId="urn:microsoft.com/office/officeart/2008/layout/RadialCluster"/>
    <dgm:cxn modelId="{B8598416-FE7D-4211-8C9B-2087BD0D954C}" type="presParOf" srcId="{F4DCF0DA-E751-499E-8258-91C5A67C4F17}" destId="{8DFBFAEC-FEF3-43F1-907D-BAE6C86B2B21}" srcOrd="4" destOrd="0" presId="urn:microsoft.com/office/officeart/2008/layout/RadialCluster"/>
    <dgm:cxn modelId="{5C3791E2-2242-4713-9F66-88F6EF326596}" type="presParOf" srcId="{F4DCF0DA-E751-499E-8258-91C5A67C4F17}" destId="{B38793EA-20C1-4576-BBDA-D60B9650E367}" srcOrd="5" destOrd="0" presId="urn:microsoft.com/office/officeart/2008/layout/RadialCluster"/>
    <dgm:cxn modelId="{01DAB694-90D3-4BA7-B4C5-5AF0301CF131}" type="presParOf" srcId="{F4DCF0DA-E751-499E-8258-91C5A67C4F17}" destId="{F83043C4-716C-4CA4-8EA6-EA9CAD7DAD9C}" srcOrd="6" destOrd="0" presId="urn:microsoft.com/office/officeart/2008/layout/RadialCluster"/>
    <dgm:cxn modelId="{547298D7-7109-4388-B490-E66E36B6BB07}" type="presParOf" srcId="{F4DCF0DA-E751-499E-8258-91C5A67C4F17}" destId="{96B643B1-F102-4B3A-848F-99E76CAFEECE}" srcOrd="7" destOrd="0" presId="urn:microsoft.com/office/officeart/2008/layout/RadialCluster"/>
    <dgm:cxn modelId="{C0EC4AD2-EF3C-41F2-A524-04EAAB28646F}" type="presParOf" srcId="{F4DCF0DA-E751-499E-8258-91C5A67C4F17}" destId="{3887718C-D732-4655-B2E4-2194E3B2AF74}" srcOrd="8" destOrd="0" presId="urn:microsoft.com/office/officeart/2008/layout/RadialCluster"/>
    <dgm:cxn modelId="{94B4758C-B525-4480-9572-3139CF00691A}" type="presParOf" srcId="{F4DCF0DA-E751-499E-8258-91C5A67C4F17}" destId="{8438DC82-1C01-413F-BBF0-D5D200D8879E}" srcOrd="9" destOrd="0" presId="urn:microsoft.com/office/officeart/2008/layout/RadialCluster"/>
    <dgm:cxn modelId="{A0CB1C78-0176-4584-9634-D885268084E1}" type="presParOf" srcId="{F4DCF0DA-E751-499E-8258-91C5A67C4F17}" destId="{F4A0218E-A925-499F-A545-A8423615D82D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A44718-46A3-43D3-9390-D6CC039D2763}">
      <dsp:nvSpPr>
        <dsp:cNvPr id="0" name=""/>
        <dsp:cNvSpPr/>
      </dsp:nvSpPr>
      <dsp:spPr>
        <a:xfrm>
          <a:off x="3479927" y="3085276"/>
          <a:ext cx="2101376" cy="1470783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Функции </a:t>
          </a:r>
          <a:r>
            <a:rPr lang="ru-RU" sz="2400" kern="1200" dirty="0" err="1" smtClean="0"/>
            <a:t>куклотерапии</a:t>
          </a:r>
          <a:endParaRPr lang="ru-RU" sz="2400" kern="1200" dirty="0"/>
        </a:p>
      </dsp:txBody>
      <dsp:txXfrm>
        <a:off x="3479927" y="3085276"/>
        <a:ext cx="2101376" cy="1470783"/>
      </dsp:txXfrm>
    </dsp:sp>
    <dsp:sp modelId="{4E3A6A63-E24B-4D16-896E-564317CA5E74}">
      <dsp:nvSpPr>
        <dsp:cNvPr id="0" name=""/>
        <dsp:cNvSpPr/>
      </dsp:nvSpPr>
      <dsp:spPr>
        <a:xfrm rot="15564054">
          <a:off x="3800222" y="2593133"/>
          <a:ext cx="100137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01372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E0F2F4-EA7C-4849-9982-3142FA748E1D}">
      <dsp:nvSpPr>
        <dsp:cNvPr id="0" name=""/>
        <dsp:cNvSpPr/>
      </dsp:nvSpPr>
      <dsp:spPr>
        <a:xfrm>
          <a:off x="2444927" y="323513"/>
          <a:ext cx="3195158" cy="177747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/>
            <a:t>Релаксационная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снятие эмоционального перенапряжения; </a:t>
          </a:r>
          <a:endParaRPr lang="ru-RU" sz="2400" kern="1200" dirty="0"/>
        </a:p>
      </dsp:txBody>
      <dsp:txXfrm>
        <a:off x="2444927" y="323513"/>
        <a:ext cx="3195158" cy="1777475"/>
      </dsp:txXfrm>
    </dsp:sp>
    <dsp:sp modelId="{529B87E3-AA50-49DD-828F-F87AFBFD6AAA}">
      <dsp:nvSpPr>
        <dsp:cNvPr id="0" name=""/>
        <dsp:cNvSpPr/>
      </dsp:nvSpPr>
      <dsp:spPr>
        <a:xfrm rot="20601211">
          <a:off x="5574305" y="3458677"/>
          <a:ext cx="3339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3995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FBFAEC-FEF3-43F1-907D-BAE6C86B2B21}">
      <dsp:nvSpPr>
        <dsp:cNvPr id="0" name=""/>
        <dsp:cNvSpPr/>
      </dsp:nvSpPr>
      <dsp:spPr>
        <a:xfrm>
          <a:off x="5901302" y="1619966"/>
          <a:ext cx="2954112" cy="26984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u="sng" kern="1200" dirty="0" smtClean="0"/>
            <a:t>Воспитательная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психокоррекция</a:t>
          </a:r>
          <a:r>
            <a:rPr lang="ru-RU" sz="2300" kern="1200" dirty="0" smtClean="0"/>
            <a:t> проявлений личности в игровых моделях жизненных ситуаций; </a:t>
          </a:r>
          <a:endParaRPr lang="ru-RU" sz="2300" kern="1200" dirty="0"/>
        </a:p>
      </dsp:txBody>
      <dsp:txXfrm>
        <a:off x="5901302" y="1619966"/>
        <a:ext cx="2954112" cy="2698474"/>
      </dsp:txXfrm>
    </dsp:sp>
    <dsp:sp modelId="{B38793EA-20C1-4576-BBDA-D60B9650E367}">
      <dsp:nvSpPr>
        <dsp:cNvPr id="0" name=""/>
        <dsp:cNvSpPr/>
      </dsp:nvSpPr>
      <dsp:spPr>
        <a:xfrm rot="2184883">
          <a:off x="5497047" y="4648765"/>
          <a:ext cx="3123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2337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3043C4-716C-4CA4-8EA6-EA9CAD7DAD9C}">
      <dsp:nvSpPr>
        <dsp:cNvPr id="0" name=""/>
        <dsp:cNvSpPr/>
      </dsp:nvSpPr>
      <dsp:spPr>
        <a:xfrm>
          <a:off x="5350086" y="4741471"/>
          <a:ext cx="3402188" cy="187703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u="sng" kern="1200" dirty="0" smtClean="0"/>
            <a:t>Развивающая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развитие психических процессов (памяти, внимания, восприятия и т. д.), моторики; </a:t>
          </a:r>
          <a:endParaRPr lang="ru-RU" sz="2100" kern="1200" dirty="0"/>
        </a:p>
      </dsp:txBody>
      <dsp:txXfrm>
        <a:off x="5350086" y="4741471"/>
        <a:ext cx="3402188" cy="1877032"/>
      </dsp:txXfrm>
    </dsp:sp>
    <dsp:sp modelId="{96B643B1-F102-4B3A-848F-99E76CAFEECE}">
      <dsp:nvSpPr>
        <dsp:cNvPr id="0" name=""/>
        <dsp:cNvSpPr/>
      </dsp:nvSpPr>
      <dsp:spPr>
        <a:xfrm rot="8108645">
          <a:off x="3535865" y="4661577"/>
          <a:ext cx="2992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9202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87718C-D732-4655-B2E4-2194E3B2AF74}">
      <dsp:nvSpPr>
        <dsp:cNvPr id="0" name=""/>
        <dsp:cNvSpPr/>
      </dsp:nvSpPr>
      <dsp:spPr>
        <a:xfrm>
          <a:off x="1004762" y="4767095"/>
          <a:ext cx="3371393" cy="176899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/>
            <a:t>Обучающая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обогащение информацией об окружающем мире. </a:t>
          </a:r>
          <a:endParaRPr lang="ru-RU" sz="2400" kern="1200" dirty="0"/>
        </a:p>
      </dsp:txBody>
      <dsp:txXfrm>
        <a:off x="1004762" y="4767095"/>
        <a:ext cx="3371393" cy="1768995"/>
      </dsp:txXfrm>
    </dsp:sp>
    <dsp:sp modelId="{8438DC82-1C01-413F-BBF0-D5D200D8879E}">
      <dsp:nvSpPr>
        <dsp:cNvPr id="0" name=""/>
        <dsp:cNvSpPr/>
      </dsp:nvSpPr>
      <dsp:spPr>
        <a:xfrm rot="11593345">
          <a:off x="3135204" y="3533843"/>
          <a:ext cx="3493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9353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A0218E-A925-499F-A545-A8423615D82D}">
      <dsp:nvSpPr>
        <dsp:cNvPr id="0" name=""/>
        <dsp:cNvSpPr/>
      </dsp:nvSpPr>
      <dsp:spPr>
        <a:xfrm>
          <a:off x="215512" y="2232761"/>
          <a:ext cx="2924322" cy="183515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/>
            <a:t>Коммуникативная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формирование эмоционального контакта детей в коллективе; </a:t>
          </a:r>
          <a:endParaRPr lang="ru-RU" sz="2400" kern="1200" dirty="0"/>
        </a:p>
      </dsp:txBody>
      <dsp:txXfrm>
        <a:off x="215512" y="2232761"/>
        <a:ext cx="2924322" cy="1835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A97ED-AE02-4469-8864-2EFF92DF356D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5502B-0E18-4111-8ED9-537A8E1F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lc="http://schemas.openxmlformats.org/drawingml/2006/lockedCanvas" xmlns="" xmlns:a14="http://schemas.microsoft.com/office/drawing/2010/main"/>
              </a:ext>
            </a:extLst>
          </a:blip>
          <a:srcRect/>
          <a:stretch/>
        </p:blipFill>
        <p:spPr>
          <a:xfrm>
            <a:off x="-23573" y="-48940"/>
            <a:ext cx="9191146" cy="69558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15816" y="2708920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Куклотерапия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с детьми раннего возраста.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112474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№4 «Улыбка»г. Рассказово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2160" y="4365104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Ванина И.Л.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ofia-the-first-free-printable-kit-lilac-and-yellow-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47864" y="1412776"/>
            <a:ext cx="43204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каждого малыша есть любимая игрушка, с которой ребенок не расстается ни  на минуту.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71537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sofia-the-first-free-printable-kit-lilac-and-yellow-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979712" y="980728"/>
            <a:ext cx="651621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Куклотерапия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это раздел </a:t>
            </a:r>
            <a:r>
              <a:rPr kumimoji="0" lang="ru-RU" sz="3200" b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арт-терапии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котором в качестве основного приёма </a:t>
            </a:r>
            <a:r>
              <a:rPr kumimoji="0" lang="ru-RU" sz="3200" b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психокоррекционного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воздействия используется кукла, как промежуточный объект взаимодействия ребёнка и взрослого.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537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ofia-the-first-free-printable-kit-lilac-and-yellow-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User\Desktop\мастер класс\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996952"/>
            <a:ext cx="2664296" cy="315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мастер класс\product-413423-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196752"/>
            <a:ext cx="2005186" cy="301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мастер класс\2a999625d1e9fa7f5d48fcda48uj--kukly-i-igrushki-nastolnyj-teatr-teremok-shirma-komplekt.jpg"/>
          <p:cNvPicPr/>
          <p:nvPr/>
        </p:nvPicPr>
        <p:blipFill>
          <a:blip r:embed="rId5" cstate="print"/>
          <a:srcRect t="-3145"/>
          <a:stretch>
            <a:fillRect/>
          </a:stretch>
        </p:blipFill>
        <p:spPr bwMode="auto">
          <a:xfrm>
            <a:off x="5148064" y="2636912"/>
            <a:ext cx="3312368" cy="350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87624" y="2132856"/>
            <a:ext cx="1037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4581128"/>
            <a:ext cx="1219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Кукла</a:t>
            </a:r>
            <a:endParaRPr lang="ru-RU" sz="3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537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ofia-the-first-free-printable-kit-lilac-and-yellow-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424555464"/>
              </p:ext>
            </p:extLst>
          </p:nvPr>
        </p:nvGraphicFramePr>
        <p:xfrm>
          <a:off x="0" y="9153"/>
          <a:ext cx="9144000" cy="6848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ofia-the-first-free-printable-kit-lilac-and-yellow-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s://images.genius.com/1263b47d32ec5884d6bb479222bb91dc.909x1000x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836712"/>
            <a:ext cx="2429219" cy="2672408"/>
          </a:xfrm>
          <a:prstGeom prst="rect">
            <a:avLst/>
          </a:prstGeom>
          <a:noFill/>
        </p:spPr>
      </p:pic>
      <p:pic>
        <p:nvPicPr>
          <p:cNvPr id="19460" name="Picture 4" descr="https://images.ru.prom.st/725452162_w640_h640_palchikovyj-nabor-skaz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764704"/>
            <a:ext cx="3365119" cy="3246815"/>
          </a:xfrm>
          <a:prstGeom prst="rect">
            <a:avLst/>
          </a:prstGeom>
          <a:noFill/>
        </p:spPr>
      </p:pic>
      <p:sp>
        <p:nvSpPr>
          <p:cNvPr id="19462" name="AutoShape 6" descr="https://ds05.infourok.ru/uploads/ex/035c/0016bfab-2893e095/hello_html_74337e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ds05.infourok.ru/uploads/ex/035c/0016bfab-2893e095/hello_html_74337e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fsd.kopilkaurokov.ru/up/html/2017/12/10/k_5a2cf7874352b/443327_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fsd.kopilkaurokov.ru/up/html/2017/12/10/k_5a2cf7874352b/443327_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0" name="Picture 14" descr="https://documents.infourok.ru/234a9bd1-509e-4f9c-ab5f-7a7d67542a4e/0/image0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861048"/>
            <a:ext cx="2913554" cy="2367263"/>
          </a:xfrm>
          <a:prstGeom prst="rect">
            <a:avLst/>
          </a:prstGeom>
          <a:noFill/>
        </p:spPr>
      </p:pic>
      <p:pic>
        <p:nvPicPr>
          <p:cNvPr id="19472" name="Picture 16" descr="http://s03.radikal.ru/i176/1702/57/53147d27ffa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077072"/>
            <a:ext cx="2627784" cy="20248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ofia-the-first-free-printable-kit-lilac-and-yellow-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1412776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Мастер класс «Веселые </a:t>
            </a:r>
            <a:r>
              <a:rPr lang="ru-RU" sz="32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игрушки из воздушных </a:t>
            </a:r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шаров!»</a:t>
            </a:r>
            <a:endParaRPr lang="ru-RU" sz="3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blob:https://web.whatsapp.com/d49fbd63-6149-460a-8fe4-7590db001c0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blob:https://web.whatsapp.com/d49fbd63-6149-460a-8fe4-7590db001c0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blob:https://web.whatsapp.com/d49fbd63-6149-460a-8fe4-7590db001c0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blob:https://web.whatsapp.com/d49fbd63-6149-460a-8fe4-7590db001c0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7" name="Picture 9" descr="C:\Users\User\Downloads\WhatsApp Image 2021-12-19 at 20.17.0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780928"/>
            <a:ext cx="5112568" cy="3478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ofia-the-first-free-printable-kit-lilac-and-yellow-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1196752"/>
            <a:ext cx="58326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Подводя итог, можно сказать, что </a:t>
            </a:r>
            <a:r>
              <a:rPr lang="ru-RU" sz="3200" b="1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– это увлекательная и доступная форма работы с детьми, благодаря которой развиваются все психические процессы, формируется познавательная активность, дети учится управлять собой и фантазировать.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ofia-the-first-free-printable-kit-lilac-and-yellow-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1920" y="2708920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</a:t>
            </a:r>
          </a:p>
          <a:p>
            <a:r>
              <a:rPr lang="ru-RU" sz="48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116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2021-12-19T13:57:26Z</dcterms:created>
  <dcterms:modified xsi:type="dcterms:W3CDTF">2021-12-19T17:40:32Z</dcterms:modified>
</cp:coreProperties>
</file>