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8" r:id="rId5"/>
    <p:sldId id="262" r:id="rId6"/>
    <p:sldId id="265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54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06C332-E797-4A35-BEE8-2823E596740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CEE3F5-5866-4B9D-88CD-49543CF2A0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&#1043;&#1080;&#1084;&#1085;%20&#1050;&#1042;&#1053;%20-%20(&#1052;&#1099;%20&#1085;&#1072;&#1095;&#1080;&#1085;&#1072;&#1077;&#1084;%20&#1050;&#1042;&#1053;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41;&#1072;&#1076;&#1084;&#1072;&#1077;&#1074;&#1072;%20&#1051;.&#1041;\&#1084;&#1072;&#1090;&#1077;&#1084;&#1072;&#1090;&#1080;&#1095;&#1077;&#1089;&#1082;&#1080;&#1077;%20&#1092;&#1080;&#1079;&#1084;&#1080;&#1085;&#1091;&#1090;&#1082;&#1080;\&#1092;&#1080;&#1079;&#1084;&#1080;&#1085;&#1091;&#1090;&#1082;&#1072;-%5bsave4.net%5d%20(1)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&#1042;&#1077;&#1088;&#1086;&#1085;&#1080;&#1082;&#1072;%20&#1056;&#1099;&#1073;&#1072;&#1083;&#1082;&#1086;%20-%20&#1055;&#1077;&#1089;&#1085;&#1103;%20&#1087;&#1088;&#1086;%20&#1084;&#1072;&#1090;&#1077;&#1084;&#1072;&#1090;&#1080;&#1082;&#1091;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 descr="C:\Users\User\Documents\кв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" y="0"/>
            <a:ext cx="9144001" cy="6858001"/>
          </a:xfrm>
          <a:prstGeom prst="rect">
            <a:avLst/>
          </a:prstGeom>
          <a:noFill/>
        </p:spPr>
      </p:pic>
      <p:pic>
        <p:nvPicPr>
          <p:cNvPr id="5" name="Гимн КВН - (Мы начинаем КВН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instyle.ru/imgs/2017/05/24/08/12883/e8e790a3789c05a19b76cd42df7afa053a1caee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www.sportle.ru/system/products/items/images/000/802/158/for_item/sumki-tefiya.jpg?149982894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://ikuplu-shop.ru/images/upload/DSC_08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s://ae01.alicdn.com/kf/HTB1A3QALVXXXXcBXXXXq6xXFXXXX/2016-New-Fashion-woman-bags-2d-cartoon-bag-messenger-Shoulder-Crossbody-bag-Bolsa-Feminina-Bolsosde-Ombr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https://shareonline.in/wp-content/uploads/2016/05/dog-images-cartoon-dog-1-RalTz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-357198" y="3429000"/>
            <a:ext cx="6858000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678917" y="3393281"/>
            <a:ext cx="6858000" cy="7143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85720" y="1785926"/>
            <a:ext cx="2643206" cy="46434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85720" y="785794"/>
            <a:ext cx="2643206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1785926"/>
            <a:ext cx="2643206" cy="46434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1785926"/>
            <a:ext cx="2643206" cy="46434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286116" y="785794"/>
            <a:ext cx="2643206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</a:t>
            </a:r>
            <a:endParaRPr lang="ru-RU" sz="4800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286512" y="785794"/>
            <a:ext cx="2643206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0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3143240" y="0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43636" y="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stCxn id="14" idx="3"/>
            <a:endCxn id="13" idx="2"/>
          </p:cNvCxnSpPr>
          <p:nvPr/>
        </p:nvCxnSpPr>
        <p:spPr>
          <a:xfrm rot="5400000">
            <a:off x="-714412" y="4107661"/>
            <a:ext cx="4643470" cy="1588"/>
          </a:xfrm>
          <a:prstGeom prst="line">
            <a:avLst/>
          </a:pr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7" idx="3"/>
            <a:endCxn id="15" idx="2"/>
          </p:cNvCxnSpPr>
          <p:nvPr/>
        </p:nvCxnSpPr>
        <p:spPr>
          <a:xfrm rot="5400000">
            <a:off x="2285984" y="4107661"/>
            <a:ext cx="46434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8" idx="3"/>
          </p:cNvCxnSpPr>
          <p:nvPr/>
        </p:nvCxnSpPr>
        <p:spPr>
          <a:xfrm rot="16200000" flipH="1">
            <a:off x="5232801" y="4161239"/>
            <a:ext cx="4786346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5720" y="228599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4282" y="2857496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85720" y="3500438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85720" y="407194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85720" y="4643446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85720" y="5214950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85720" y="5786454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286116" y="407194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286116" y="4857760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286116" y="5643578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286116" y="2571744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214678" y="335756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215074" y="2428868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215074" y="3071810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215074" y="371475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215074" y="4429132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215074" y="5072074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143636" y="5715016"/>
            <a:ext cx="27146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AutoShape 12" descr="http://www.clipartbest.com/cliparts/9i4/e8E/9i4e8Ej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s://im0-tub-ru.yandex.net/i?id=838d3bfd97637bbf511108c90120aec4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" name="Рисунок 53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857224" y="5786454"/>
            <a:ext cx="301988" cy="642942"/>
          </a:xfrm>
          <a:prstGeom prst="rect">
            <a:avLst/>
          </a:prstGeom>
        </p:spPr>
      </p:pic>
      <p:pic>
        <p:nvPicPr>
          <p:cNvPr id="55" name="Рисунок 54" descr="7.png"/>
          <p:cNvPicPr>
            <a:picLocks noChangeAspect="1"/>
          </p:cNvPicPr>
          <p:nvPr/>
        </p:nvPicPr>
        <p:blipFill>
          <a:blip r:embed="rId3" cstate="print"/>
          <a:srcRect l="32812" t="14120" r="33594" b="11805"/>
          <a:stretch>
            <a:fillRect/>
          </a:stretch>
        </p:blipFill>
        <p:spPr>
          <a:xfrm>
            <a:off x="2000232" y="5786454"/>
            <a:ext cx="428628" cy="637958"/>
          </a:xfrm>
          <a:prstGeom prst="rect">
            <a:avLst/>
          </a:prstGeom>
        </p:spPr>
      </p:pic>
      <p:pic>
        <p:nvPicPr>
          <p:cNvPr id="56" name="Рисунок 55" descr="7.png"/>
          <p:cNvPicPr>
            <a:picLocks noChangeAspect="1"/>
          </p:cNvPicPr>
          <p:nvPr/>
        </p:nvPicPr>
        <p:blipFill>
          <a:blip r:embed="rId3" cstate="print"/>
          <a:srcRect l="32812" t="14120" r="33594" b="11805"/>
          <a:stretch>
            <a:fillRect/>
          </a:stretch>
        </p:blipFill>
        <p:spPr>
          <a:xfrm>
            <a:off x="6715140" y="1785926"/>
            <a:ext cx="428628" cy="637958"/>
          </a:xfrm>
          <a:prstGeom prst="rect">
            <a:avLst/>
          </a:prstGeom>
        </p:spPr>
      </p:pic>
      <p:sp>
        <p:nvSpPr>
          <p:cNvPr id="3088" name="AutoShape 16" descr="https://im0-tub-ru.yandex.net/i?id=838d3bfd97637bbf511108c90120aec4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" name="Рисунок 58" descr="7.png"/>
          <p:cNvPicPr>
            <a:picLocks noChangeAspect="1"/>
          </p:cNvPicPr>
          <p:nvPr/>
        </p:nvPicPr>
        <p:blipFill>
          <a:blip r:embed="rId4" cstate="print"/>
          <a:srcRect l="32812" t="14120" r="33594" b="11805"/>
          <a:stretch>
            <a:fillRect/>
          </a:stretch>
        </p:blipFill>
        <p:spPr>
          <a:xfrm>
            <a:off x="642910" y="2285992"/>
            <a:ext cx="383979" cy="571504"/>
          </a:xfrm>
          <a:prstGeom prst="rect">
            <a:avLst/>
          </a:prstGeom>
        </p:spPr>
      </p:pic>
      <p:pic>
        <p:nvPicPr>
          <p:cNvPr id="60" name="Рисунок 59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2071670" y="2285992"/>
            <a:ext cx="301988" cy="642942"/>
          </a:xfrm>
          <a:prstGeom prst="rect">
            <a:avLst/>
          </a:prstGeom>
        </p:spPr>
      </p:pic>
      <p:pic>
        <p:nvPicPr>
          <p:cNvPr id="62" name="Рисунок 61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3857620" y="5715016"/>
            <a:ext cx="301988" cy="642942"/>
          </a:xfrm>
          <a:prstGeom prst="rect">
            <a:avLst/>
          </a:prstGeom>
        </p:spPr>
      </p:pic>
      <p:pic>
        <p:nvPicPr>
          <p:cNvPr id="63" name="Рисунок 62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6715140" y="5786454"/>
            <a:ext cx="301988" cy="642942"/>
          </a:xfrm>
          <a:prstGeom prst="rect">
            <a:avLst/>
          </a:prstGeom>
        </p:spPr>
      </p:pic>
      <p:pic>
        <p:nvPicPr>
          <p:cNvPr id="64" name="Рисунок 63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5000628" y="2643182"/>
            <a:ext cx="301988" cy="642942"/>
          </a:xfrm>
          <a:prstGeom prst="rect">
            <a:avLst/>
          </a:prstGeom>
        </p:spPr>
      </p:pic>
      <p:pic>
        <p:nvPicPr>
          <p:cNvPr id="65" name="Рисунок 64" descr="1.png"/>
          <p:cNvPicPr>
            <a:picLocks noChangeAspect="1"/>
          </p:cNvPicPr>
          <p:nvPr/>
        </p:nvPicPr>
        <p:blipFill>
          <a:blip r:embed="rId2" cstate="print"/>
          <a:srcRect l="35156" t="11805" r="40625" b="11805"/>
          <a:stretch>
            <a:fillRect/>
          </a:stretch>
        </p:blipFill>
        <p:spPr>
          <a:xfrm>
            <a:off x="8072462" y="2428868"/>
            <a:ext cx="301988" cy="642942"/>
          </a:xfrm>
          <a:prstGeom prst="rect">
            <a:avLst/>
          </a:prstGeom>
        </p:spPr>
      </p:pic>
      <p:pic>
        <p:nvPicPr>
          <p:cNvPr id="66" name="Рисунок 65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785786" y="5214950"/>
            <a:ext cx="428628" cy="585792"/>
          </a:xfrm>
          <a:prstGeom prst="rect">
            <a:avLst/>
          </a:prstGeom>
        </p:spPr>
      </p:pic>
      <p:pic>
        <p:nvPicPr>
          <p:cNvPr id="67" name="Рисунок 66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3714744" y="4929198"/>
            <a:ext cx="428628" cy="585792"/>
          </a:xfrm>
          <a:prstGeom prst="rect">
            <a:avLst/>
          </a:prstGeom>
        </p:spPr>
      </p:pic>
      <p:pic>
        <p:nvPicPr>
          <p:cNvPr id="69" name="Рисунок 68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6715140" y="5072074"/>
            <a:ext cx="428628" cy="585792"/>
          </a:xfrm>
          <a:prstGeom prst="rect">
            <a:avLst/>
          </a:prstGeom>
        </p:spPr>
      </p:pic>
      <p:pic>
        <p:nvPicPr>
          <p:cNvPr id="70" name="Рисунок 69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2000232" y="2928934"/>
            <a:ext cx="428628" cy="585792"/>
          </a:xfrm>
          <a:prstGeom prst="rect">
            <a:avLst/>
          </a:prstGeom>
        </p:spPr>
      </p:pic>
      <p:pic>
        <p:nvPicPr>
          <p:cNvPr id="72" name="Рисунок 71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4929190" y="3429000"/>
            <a:ext cx="428628" cy="585792"/>
          </a:xfrm>
          <a:prstGeom prst="rect">
            <a:avLst/>
          </a:prstGeom>
        </p:spPr>
      </p:pic>
      <p:pic>
        <p:nvPicPr>
          <p:cNvPr id="73" name="Рисунок 72" descr="2.png"/>
          <p:cNvPicPr>
            <a:picLocks noChangeAspect="1"/>
          </p:cNvPicPr>
          <p:nvPr/>
        </p:nvPicPr>
        <p:blipFill>
          <a:blip r:embed="rId5" cstate="print"/>
          <a:srcRect l="19791" t="7291" r="17708" b="7291"/>
          <a:stretch>
            <a:fillRect/>
          </a:stretch>
        </p:blipFill>
        <p:spPr>
          <a:xfrm>
            <a:off x="8072462" y="3071810"/>
            <a:ext cx="428628" cy="585792"/>
          </a:xfrm>
          <a:prstGeom prst="rect">
            <a:avLst/>
          </a:prstGeom>
        </p:spPr>
      </p:pic>
      <p:pic>
        <p:nvPicPr>
          <p:cNvPr id="74" name="Рисунок 73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785786" y="4643446"/>
            <a:ext cx="409225" cy="571504"/>
          </a:xfrm>
          <a:prstGeom prst="rect">
            <a:avLst/>
          </a:prstGeom>
        </p:spPr>
      </p:pic>
      <p:pic>
        <p:nvPicPr>
          <p:cNvPr id="75" name="Рисунок 74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3714744" y="4143380"/>
            <a:ext cx="409225" cy="571504"/>
          </a:xfrm>
          <a:prstGeom prst="rect">
            <a:avLst/>
          </a:prstGeom>
        </p:spPr>
      </p:pic>
      <p:pic>
        <p:nvPicPr>
          <p:cNvPr id="76" name="Рисунок 75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6715140" y="4500570"/>
            <a:ext cx="409225" cy="571504"/>
          </a:xfrm>
          <a:prstGeom prst="rect">
            <a:avLst/>
          </a:prstGeom>
        </p:spPr>
      </p:pic>
      <p:pic>
        <p:nvPicPr>
          <p:cNvPr id="77" name="Рисунок 76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8072462" y="3786190"/>
            <a:ext cx="409225" cy="571504"/>
          </a:xfrm>
          <a:prstGeom prst="rect">
            <a:avLst/>
          </a:prstGeom>
        </p:spPr>
      </p:pic>
      <p:pic>
        <p:nvPicPr>
          <p:cNvPr id="78" name="Рисунок 77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5000628" y="4143380"/>
            <a:ext cx="409225" cy="571504"/>
          </a:xfrm>
          <a:prstGeom prst="rect">
            <a:avLst/>
          </a:prstGeom>
        </p:spPr>
      </p:pic>
      <p:pic>
        <p:nvPicPr>
          <p:cNvPr id="79" name="Рисунок 78" descr="3-Number-PNG-768x768.png"/>
          <p:cNvPicPr>
            <a:picLocks noChangeAspect="1"/>
          </p:cNvPicPr>
          <p:nvPr/>
        </p:nvPicPr>
        <p:blipFill>
          <a:blip r:embed="rId6" cstate="print"/>
          <a:srcRect l="19792" t="8333" r="19791" b="7291"/>
          <a:stretch>
            <a:fillRect/>
          </a:stretch>
        </p:blipFill>
        <p:spPr>
          <a:xfrm>
            <a:off x="2000232" y="3500438"/>
            <a:ext cx="409225" cy="571504"/>
          </a:xfrm>
          <a:prstGeom prst="rect">
            <a:avLst/>
          </a:prstGeom>
        </p:spPr>
      </p:pic>
      <p:pic>
        <p:nvPicPr>
          <p:cNvPr id="80" name="Рисунок 79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714348" y="4071942"/>
            <a:ext cx="428628" cy="571504"/>
          </a:xfrm>
          <a:prstGeom prst="rect">
            <a:avLst/>
          </a:prstGeom>
        </p:spPr>
      </p:pic>
      <p:pic>
        <p:nvPicPr>
          <p:cNvPr id="81" name="Рисунок 80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3643306" y="3429000"/>
            <a:ext cx="428628" cy="571504"/>
          </a:xfrm>
          <a:prstGeom prst="rect">
            <a:avLst/>
          </a:prstGeom>
        </p:spPr>
      </p:pic>
      <p:pic>
        <p:nvPicPr>
          <p:cNvPr id="82" name="Рисунок 81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6643702" y="3786190"/>
            <a:ext cx="428628" cy="571504"/>
          </a:xfrm>
          <a:prstGeom prst="rect">
            <a:avLst/>
          </a:prstGeom>
        </p:spPr>
      </p:pic>
      <p:pic>
        <p:nvPicPr>
          <p:cNvPr id="83" name="Рисунок 82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8001024" y="4500570"/>
            <a:ext cx="428628" cy="571504"/>
          </a:xfrm>
          <a:prstGeom prst="rect">
            <a:avLst/>
          </a:prstGeom>
        </p:spPr>
      </p:pic>
      <p:pic>
        <p:nvPicPr>
          <p:cNvPr id="84" name="Рисунок 83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4929190" y="4929198"/>
            <a:ext cx="428628" cy="571504"/>
          </a:xfrm>
          <a:prstGeom prst="rect">
            <a:avLst/>
          </a:prstGeom>
        </p:spPr>
      </p:pic>
      <p:pic>
        <p:nvPicPr>
          <p:cNvPr id="85" name="Рисунок 84" descr="4.jpg"/>
          <p:cNvPicPr>
            <a:picLocks noChangeAspect="1"/>
          </p:cNvPicPr>
          <p:nvPr/>
        </p:nvPicPr>
        <p:blipFill>
          <a:blip r:embed="rId7" cstate="print"/>
          <a:srcRect l="25387" t="10151" r="32420" b="14839"/>
          <a:stretch>
            <a:fillRect/>
          </a:stretch>
        </p:blipFill>
        <p:spPr>
          <a:xfrm>
            <a:off x="1928794" y="4071942"/>
            <a:ext cx="428628" cy="571504"/>
          </a:xfrm>
          <a:prstGeom prst="rect">
            <a:avLst/>
          </a:prstGeom>
        </p:spPr>
      </p:pic>
      <p:pic>
        <p:nvPicPr>
          <p:cNvPr id="86" name="Рисунок 85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3643306" y="2643182"/>
            <a:ext cx="428628" cy="597823"/>
          </a:xfrm>
          <a:prstGeom prst="rect">
            <a:avLst/>
          </a:prstGeom>
        </p:spPr>
      </p:pic>
      <p:pic>
        <p:nvPicPr>
          <p:cNvPr id="87" name="Рисунок 86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642910" y="3500438"/>
            <a:ext cx="428628" cy="597823"/>
          </a:xfrm>
          <a:prstGeom prst="rect">
            <a:avLst/>
          </a:prstGeom>
        </p:spPr>
      </p:pic>
      <p:pic>
        <p:nvPicPr>
          <p:cNvPr id="88" name="Рисунок 87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4929190" y="5715016"/>
            <a:ext cx="428628" cy="597823"/>
          </a:xfrm>
          <a:prstGeom prst="rect">
            <a:avLst/>
          </a:prstGeom>
        </p:spPr>
      </p:pic>
      <p:pic>
        <p:nvPicPr>
          <p:cNvPr id="89" name="Рисунок 88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1857356" y="4643446"/>
            <a:ext cx="428628" cy="597823"/>
          </a:xfrm>
          <a:prstGeom prst="rect">
            <a:avLst/>
          </a:prstGeom>
        </p:spPr>
      </p:pic>
      <p:pic>
        <p:nvPicPr>
          <p:cNvPr id="90" name="Рисунок 89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6715140" y="3143248"/>
            <a:ext cx="428628" cy="597823"/>
          </a:xfrm>
          <a:prstGeom prst="rect">
            <a:avLst/>
          </a:prstGeom>
        </p:spPr>
      </p:pic>
      <p:pic>
        <p:nvPicPr>
          <p:cNvPr id="91" name="Рисунок 90" descr="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1322" r="15745" b="3125"/>
          <a:stretch>
            <a:fillRect/>
          </a:stretch>
        </p:blipFill>
        <p:spPr>
          <a:xfrm>
            <a:off x="8001024" y="5143512"/>
            <a:ext cx="428628" cy="597823"/>
          </a:xfrm>
          <a:prstGeom prst="rect">
            <a:avLst/>
          </a:prstGeom>
        </p:spPr>
      </p:pic>
      <p:pic>
        <p:nvPicPr>
          <p:cNvPr id="92" name="Рисунок 91" descr="6.png"/>
          <p:cNvPicPr>
            <a:picLocks noChangeAspect="1"/>
          </p:cNvPicPr>
          <p:nvPr/>
        </p:nvPicPr>
        <p:blipFill>
          <a:blip r:embed="rId9" cstate="print"/>
          <a:srcRect l="31250" t="11574" r="33594" b="10879"/>
          <a:stretch>
            <a:fillRect/>
          </a:stretch>
        </p:blipFill>
        <p:spPr>
          <a:xfrm>
            <a:off x="642910" y="2928934"/>
            <a:ext cx="383846" cy="571504"/>
          </a:xfrm>
          <a:prstGeom prst="rect">
            <a:avLst/>
          </a:prstGeom>
        </p:spPr>
      </p:pic>
      <p:pic>
        <p:nvPicPr>
          <p:cNvPr id="93" name="Рисунок 92" descr="6.png"/>
          <p:cNvPicPr>
            <a:picLocks noChangeAspect="1"/>
          </p:cNvPicPr>
          <p:nvPr/>
        </p:nvPicPr>
        <p:blipFill>
          <a:blip r:embed="rId9" cstate="print"/>
          <a:srcRect l="31250" t="11574" r="33594" b="10879"/>
          <a:stretch>
            <a:fillRect/>
          </a:stretch>
        </p:blipFill>
        <p:spPr>
          <a:xfrm>
            <a:off x="3714744" y="1928802"/>
            <a:ext cx="383846" cy="571504"/>
          </a:xfrm>
          <a:prstGeom prst="rect">
            <a:avLst/>
          </a:prstGeom>
        </p:spPr>
      </p:pic>
      <p:pic>
        <p:nvPicPr>
          <p:cNvPr id="94" name="Рисунок 93" descr="6.png"/>
          <p:cNvPicPr>
            <a:picLocks noChangeAspect="1"/>
          </p:cNvPicPr>
          <p:nvPr/>
        </p:nvPicPr>
        <p:blipFill>
          <a:blip r:embed="rId10" cstate="print"/>
          <a:srcRect l="31250" t="11574" r="33594" b="10879"/>
          <a:stretch>
            <a:fillRect/>
          </a:stretch>
        </p:blipFill>
        <p:spPr>
          <a:xfrm>
            <a:off x="6715140" y="2500306"/>
            <a:ext cx="357190" cy="571504"/>
          </a:xfrm>
          <a:prstGeom prst="rect">
            <a:avLst/>
          </a:prstGeom>
        </p:spPr>
      </p:pic>
      <p:pic>
        <p:nvPicPr>
          <p:cNvPr id="95" name="Рисунок 94" descr="6.png"/>
          <p:cNvPicPr>
            <a:picLocks noChangeAspect="1"/>
          </p:cNvPicPr>
          <p:nvPr/>
        </p:nvPicPr>
        <p:blipFill>
          <a:blip r:embed="rId10" cstate="print"/>
          <a:srcRect l="31250" t="11574" r="33594" b="10879"/>
          <a:stretch>
            <a:fillRect/>
          </a:stretch>
        </p:blipFill>
        <p:spPr>
          <a:xfrm>
            <a:off x="8072462" y="5786454"/>
            <a:ext cx="357190" cy="571504"/>
          </a:xfrm>
          <a:prstGeom prst="rect">
            <a:avLst/>
          </a:prstGeom>
        </p:spPr>
      </p:pic>
      <p:pic>
        <p:nvPicPr>
          <p:cNvPr id="96" name="Рисунок 95" descr="6.png"/>
          <p:cNvPicPr>
            <a:picLocks noChangeAspect="1"/>
          </p:cNvPicPr>
          <p:nvPr/>
        </p:nvPicPr>
        <p:blipFill>
          <a:blip r:embed="rId10" cstate="print"/>
          <a:srcRect l="31250" t="11574" r="33594" b="10879"/>
          <a:stretch>
            <a:fillRect/>
          </a:stretch>
        </p:blipFill>
        <p:spPr>
          <a:xfrm>
            <a:off x="1928794" y="5214950"/>
            <a:ext cx="357190" cy="571504"/>
          </a:xfrm>
          <a:prstGeom prst="rect">
            <a:avLst/>
          </a:prstGeom>
        </p:spPr>
      </p:pic>
      <p:pic>
        <p:nvPicPr>
          <p:cNvPr id="97" name="Рисунок 96" descr="8.png"/>
          <p:cNvPicPr>
            <a:picLocks noChangeAspect="1"/>
          </p:cNvPicPr>
          <p:nvPr/>
        </p:nvPicPr>
        <p:blipFill>
          <a:blip r:embed="rId11" cstate="print"/>
          <a:srcRect l="16666" t="6250" r="21875" b="8333"/>
          <a:stretch>
            <a:fillRect/>
          </a:stretch>
        </p:blipFill>
        <p:spPr>
          <a:xfrm>
            <a:off x="785786" y="1714488"/>
            <a:ext cx="357190" cy="496434"/>
          </a:xfrm>
          <a:prstGeom prst="rect">
            <a:avLst/>
          </a:prstGeom>
        </p:spPr>
      </p:pic>
      <p:pic>
        <p:nvPicPr>
          <p:cNvPr id="100" name="Рисунок 99" descr="0.jpg"/>
          <p:cNvPicPr>
            <a:picLocks noChangeAspect="1"/>
          </p:cNvPicPr>
          <p:nvPr/>
        </p:nvPicPr>
        <p:blipFill>
          <a:blip r:embed="rId12" cstate="print"/>
          <a:srcRect t="5208" r="1388" b="6250"/>
          <a:stretch>
            <a:fillRect/>
          </a:stretch>
        </p:blipFill>
        <p:spPr>
          <a:xfrm>
            <a:off x="2143108" y="1785926"/>
            <a:ext cx="286423" cy="428628"/>
          </a:xfrm>
          <a:prstGeom prst="rect">
            <a:avLst/>
          </a:prstGeom>
        </p:spPr>
      </p:pic>
      <p:pic>
        <p:nvPicPr>
          <p:cNvPr id="101" name="Рисунок 100" descr="0.jpg"/>
          <p:cNvPicPr>
            <a:picLocks noChangeAspect="1"/>
          </p:cNvPicPr>
          <p:nvPr/>
        </p:nvPicPr>
        <p:blipFill>
          <a:blip r:embed="rId13" cstate="print"/>
          <a:srcRect t="5208" r="1388" b="6250"/>
          <a:stretch>
            <a:fillRect/>
          </a:stretch>
        </p:blipFill>
        <p:spPr>
          <a:xfrm>
            <a:off x="5072066" y="1857364"/>
            <a:ext cx="381897" cy="571504"/>
          </a:xfrm>
          <a:prstGeom prst="rect">
            <a:avLst/>
          </a:prstGeom>
        </p:spPr>
      </p:pic>
      <p:pic>
        <p:nvPicPr>
          <p:cNvPr id="104" name="Рисунок 103" descr="0.jpg"/>
          <p:cNvPicPr>
            <a:picLocks noChangeAspect="1"/>
          </p:cNvPicPr>
          <p:nvPr/>
        </p:nvPicPr>
        <p:blipFill>
          <a:blip r:embed="rId13" cstate="print"/>
          <a:srcRect t="5208" r="1388" b="6250"/>
          <a:stretch>
            <a:fillRect/>
          </a:stretch>
        </p:blipFill>
        <p:spPr>
          <a:xfrm>
            <a:off x="8072462" y="1857364"/>
            <a:ext cx="381897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1785918" y="2500306"/>
            <a:ext cx="6286544" cy="4143404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3500430" y="214290"/>
            <a:ext cx="242889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фигуру начертил,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название забыл.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 фигуру каждый знает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Юбочку напоминает.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ней четыре стороны,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всегда они равны.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изминутка-[save4.net]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34" name="AutoShape 2" descr="https://botan.cc/prepod/_bloks/pic/tocx9ut-009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собака.gif"/>
          <p:cNvPicPr>
            <a:picLocks noChangeAspect="1"/>
          </p:cNvPicPr>
          <p:nvPr/>
        </p:nvPicPr>
        <p:blipFill>
          <a:blip r:embed="rId2"/>
          <a:srcRect l="54159" t="9652" r="1478" b="14398"/>
          <a:stretch>
            <a:fillRect/>
          </a:stretch>
        </p:blipFill>
        <p:spPr>
          <a:xfrm>
            <a:off x="2143108" y="571480"/>
            <a:ext cx="5143536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приме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Вероника Рыбалко - Песня про математи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500298" y="5500702"/>
            <a:ext cx="304800" cy="304800"/>
          </a:xfrm>
          <a:prstGeom prst="rect">
            <a:avLst/>
          </a:prstGeom>
        </p:spPr>
      </p:pic>
      <p:pic>
        <p:nvPicPr>
          <p:cNvPr id="6" name="Вероника Рыбалко - Песня про математи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714612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8604"/>
            <a:ext cx="571504" cy="5715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500042"/>
            <a:ext cx="571504" cy="5715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500042"/>
            <a:ext cx="571504" cy="571504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571480"/>
            <a:ext cx="571504" cy="5715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58082" y="500042"/>
            <a:ext cx="571504" cy="5715040"/>
          </a:xfrm>
          <a:prstGeom prst="rect">
            <a:avLst/>
          </a:prstGeom>
          <a:solidFill>
            <a:srgbClr val="BD54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8604"/>
            <a:ext cx="571504" cy="5715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500042"/>
            <a:ext cx="571504" cy="5715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500042"/>
            <a:ext cx="571504" cy="571504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571480"/>
            <a:ext cx="571504" cy="5715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58082" y="500042"/>
            <a:ext cx="571504" cy="5715040"/>
          </a:xfrm>
          <a:prstGeom prst="rect">
            <a:avLst/>
          </a:prstGeom>
          <a:solidFill>
            <a:srgbClr val="BD54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obrcen5.ru/wp-content/uploads/2016/04/34722_7e724dae62f89b7bb3737f749b693c34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86" name="AutoShape 2" descr="http://miranimacii.ru/_ph/27/8430656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феервер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1" y="285728"/>
            <a:ext cx="6932592" cy="63779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0562" y="4857760"/>
            <a:ext cx="40621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1602</TotalTime>
  <Words>31</Words>
  <Application>Microsoft Office PowerPoint</Application>
  <PresentationFormat>Экран (4:3)</PresentationFormat>
  <Paragraphs>10</Paragraphs>
  <Slides>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2017-11-26T11:59:23Z</dcterms:created>
  <dcterms:modified xsi:type="dcterms:W3CDTF">2017-11-27T23:42:20Z</dcterms:modified>
</cp:coreProperties>
</file>