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62" r:id="rId2"/>
    <p:sldId id="289" r:id="rId3"/>
    <p:sldId id="290" r:id="rId4"/>
    <p:sldId id="264" r:id="rId5"/>
    <p:sldId id="265" r:id="rId6"/>
    <p:sldId id="266" r:id="rId7"/>
    <p:sldId id="272" r:id="rId8"/>
    <p:sldId id="294" r:id="rId9"/>
    <p:sldId id="286" r:id="rId10"/>
    <p:sldId id="291" r:id="rId11"/>
    <p:sldId id="273" r:id="rId12"/>
    <p:sldId id="293" r:id="rId13"/>
    <p:sldId id="283" r:id="rId14"/>
    <p:sldId id="292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B4C"/>
    <a:srgbClr val="002B70"/>
    <a:srgbClr val="002560"/>
    <a:srgbClr val="2975FF"/>
    <a:srgbClr val="145CDE"/>
    <a:srgbClr val="9CBCF6"/>
    <a:srgbClr val="6199FF"/>
    <a:srgbClr val="6DA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87C7C9-B12F-4AEB-80D6-911922F2A13B}" v="16" dt="2021-12-01T18:11:44.695"/>
    <p1510:client id="{C4CB18C7-EF5A-42EF-8C91-954D3E676D98}" v="180" dt="2021-12-01T18:04:19.183"/>
    <p1510:client id="{E4C3C73E-D3E4-432A-A34D-1EB1FC76052F}" v="40" dt="2021-11-29T17:14:48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094BAE-AC5D-4CBC-8062-9C89FC89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361C-F352-48A3-8C34-9B5D96D590A4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E72920-FAB5-45ED-851F-88E6A6506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D39D5F8-A1C1-49F6-A493-FE4F4524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4E24D-DEC6-41D5-A76F-69A8DA97DFAC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60889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C03A84-0675-4F24-BFC0-EB73D4136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FDE63-DAB3-4E5C-80EC-85E18E4F67B5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4E5F908-2920-4239-9607-D3B5E88AC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DE71D5C-2CE6-4545-B15C-C50BADE9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7D7F3-1719-4684-9403-E35170CD935F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88619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E3648B-3EA2-4F43-8CC2-8CD740CCD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4A67E-1A3F-418C-B1AE-1946E701361B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529819C-20D4-45B6-B228-83E2B51C8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64154C-A497-414B-8AF6-A5E8E04B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BA597-9FE5-46FB-9A21-9E0540174739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053415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0E7733FE-EF55-4AAD-8336-19C4338B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69913-644C-4C8D-ABAF-BD01A3E442B9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5F18A712-051B-49EE-A492-6FEE17E2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4F94CE4D-C47E-411E-A7E4-659BB1E7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BA09D-090D-4C35-9EF7-A1F4BDA1A613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1925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3FE8CE-8514-4356-90E4-59790DDD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730F6-50C1-4A8A-86B4-25CB58B3C8D4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027F910-549A-474E-9730-103522CF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F3CD1FE-5315-4877-BD89-2C8ABCF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5F3C5-1910-48AF-88C3-67CBDCA0FB32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34415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1C8A056-12FA-480B-A013-F1418851B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99C81-D49A-45B0-A1CF-90E2B70F01B2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C9ABF5C-5972-4E1A-BC53-28D125E94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7581BA-A5DA-4EAC-8C3A-F78E010C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46BD0-68B9-45D8-876B-50AF3A76FBF2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83981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B5E0DF66-1DC4-40C4-8609-D1CC82EAE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9A9E8-081D-4152-BBC5-5DBA9EEFA552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609BCF35-D88F-40F4-8806-F61DFFEC0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C877159E-FC7C-4A4F-BD8D-25E88A62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FB443-F99D-4F03-9DEE-AA86B2F04111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4700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755C5D78-7F00-4FF2-92BB-1BFAAD8DA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31EE9-58DA-4EDF-A3B3-2E3F024F218F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71DFFE88-CB72-46A4-A702-B8C361F2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E74FFA6F-327C-4FC6-883D-204E0214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5C801-8F7C-4179-8462-8BD42FC99AC5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91071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25B025B1-F72D-457F-B853-6700DB4B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6E6E5-EA9D-41EF-B538-76C92EB01564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0B938489-535E-4412-89FD-45BB2436D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117CFA72-FB4B-4270-A11F-788D2398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1CEE-962F-469E-86C5-010479131BE8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21968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36215347-0B99-41B0-BD0B-2D333F4F9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9CE4C-0C9A-4062-B53C-4F4519A032B6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08D61A7E-17D7-40D3-8822-9C3B5007E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145FE663-17BB-4C9E-BD1B-704AD6CBE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76A29-69C6-4C70-AC80-F43DBAF14D08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54187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03B5CC36-FFD2-44AF-BADC-39883F923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8E399-B0F3-4296-928A-D4901C312B1F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602B5ED5-1627-44AE-99F4-BAB06CDA9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AB33CC04-BA63-4B93-A2D6-C69964E8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1F772-0022-4F7A-BC3D-87E704F367E8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09854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C1EDA0CC-FE5B-409B-AE1A-437CC96A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39809-4FFE-4B71-A28E-595688FEC864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0AFE7C41-4809-42F2-A9D6-42187CBB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6C91B3DA-EC70-44CF-9BBE-F80341FC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1080F-E3D8-47E5-82D3-C7871C8A330E}" type="slidenum">
              <a:rPr lang="ru-RU" altLang="de-DE"/>
              <a:pPr/>
              <a:t>‹#›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17121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E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E70E16C6-F5D0-488F-B17D-A1EB0469BE4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de-DE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16CE9914-20D9-4101-A3BC-918B586EF6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de-DE"/>
              <a:t>Образец текста</a:t>
            </a:r>
          </a:p>
          <a:p>
            <a:pPr lvl="1"/>
            <a:r>
              <a:rPr lang="ru-RU" altLang="de-DE"/>
              <a:t>Второй уровень</a:t>
            </a:r>
          </a:p>
          <a:p>
            <a:pPr lvl="2"/>
            <a:r>
              <a:rPr lang="ru-RU" altLang="de-DE"/>
              <a:t>Третий уровень</a:t>
            </a:r>
          </a:p>
          <a:p>
            <a:pPr lvl="3"/>
            <a:r>
              <a:rPr lang="ru-RU" altLang="de-DE"/>
              <a:t>Четвертый уровень</a:t>
            </a:r>
          </a:p>
          <a:p>
            <a:pPr lvl="4"/>
            <a:r>
              <a:rPr lang="ru-RU" altLang="de-DE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4BC1376-B905-4E8E-A514-E3BE772A82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845DAC-65DB-4279-83A5-E2085AA91BEB}" type="datetimeFigureOut">
              <a:rPr lang="ru-RU"/>
              <a:pPr>
                <a:defRPr/>
              </a:pPr>
              <a:t>10.01.2022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7756F7E-EADD-4EB3-99D9-3700C45576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045903-10A2-4DB2-AF90-314AE0DBA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545BA9D-A17D-4C51-9DF5-0FF6EF3510C4}" type="slidenum">
              <a:rPr lang="ru-RU" altLang="de-DE"/>
              <a:pPr/>
              <a:t>‹#›</a:t>
            </a:fld>
            <a:endParaRPr lang="ru-RU" altLang="de-DE"/>
          </a:p>
        </p:txBody>
      </p:sp>
      <p:grpSp>
        <p:nvGrpSpPr>
          <p:cNvPr id="1031" name="Группа 9">
            <a:extLst>
              <a:ext uri="{FF2B5EF4-FFF2-40B4-BE49-F238E27FC236}">
                <a16:creationId xmlns:a16="http://schemas.microsoft.com/office/drawing/2014/main" xmlns="" id="{80EB1628-B967-47D0-81F3-4C4723DB32C2}"/>
              </a:ext>
            </a:extLst>
          </p:cNvPr>
          <p:cNvGrpSpPr>
            <a:grpSpLocks/>
          </p:cNvGrpSpPr>
          <p:nvPr/>
        </p:nvGrpSpPr>
        <p:grpSpPr bwMode="auto">
          <a:xfrm>
            <a:off x="144463" y="198438"/>
            <a:ext cx="8891587" cy="6686550"/>
            <a:chOff x="144016" y="198908"/>
            <a:chExt cx="8892480" cy="6686476"/>
          </a:xfrm>
        </p:grpSpPr>
        <p:sp>
          <p:nvSpPr>
            <p:cNvPr id="8" name="Скругленный прямоугольник 7">
              <a:extLst>
                <a:ext uri="{FF2B5EF4-FFF2-40B4-BE49-F238E27FC236}">
                  <a16:creationId xmlns:a16="http://schemas.microsoft.com/office/drawing/2014/main" xmlns="" id="{F467ED89-D6B9-4082-AE0A-0C05A89675AD}"/>
                </a:ext>
              </a:extLst>
            </p:cNvPr>
            <p:cNvSpPr/>
            <p:nvPr/>
          </p:nvSpPr>
          <p:spPr>
            <a:xfrm>
              <a:off x="144016" y="198908"/>
              <a:ext cx="8892480" cy="6553127"/>
            </a:xfrm>
            <a:prstGeom prst="roundRect">
              <a:avLst>
                <a:gd name="adj" fmla="val 8475"/>
              </a:avLst>
            </a:prstGeom>
            <a:solidFill>
              <a:srgbClr val="DCF0C6">
                <a:alpha val="89804"/>
              </a:srgbClr>
            </a:solidFill>
            <a:ln>
              <a:solidFill>
                <a:srgbClr val="B6D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033" name="Picture 14" descr="http://img1.liveinternet.ru/images/attach/c/7/95/305/95305163_180.png">
              <a:extLst>
                <a:ext uri="{FF2B5EF4-FFF2-40B4-BE49-F238E27FC236}">
                  <a16:creationId xmlns:a16="http://schemas.microsoft.com/office/drawing/2014/main" xmlns="" id="{881200CB-1CA0-4E3D-A7B3-C55DF8319B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16024" y="5599508"/>
              <a:ext cx="8784976" cy="1285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u6dAU2AmY0?feature=oembed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DF549AEAD021">
            <a:extLst>
              <a:ext uri="{FF2B5EF4-FFF2-40B4-BE49-F238E27FC236}">
                <a16:creationId xmlns:a16="http://schemas.microsoft.com/office/drawing/2014/main" xmlns="" id="{A8D99EA6-023A-4FDB-9313-914664F4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Прямоугольник 2">
            <a:extLst>
              <a:ext uri="{FF2B5EF4-FFF2-40B4-BE49-F238E27FC236}">
                <a16:creationId xmlns:a16="http://schemas.microsoft.com/office/drawing/2014/main" xmlns="" id="{61511648-1E2A-4F84-A79A-52AAD08E5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908050"/>
            <a:ext cx="58324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uk-UA" alt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r>
              <a:rPr lang="ru-RU" altLang="ru-RU" sz="4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Закрепление знаний по теме: «Прибавить</a:t>
            </a:r>
          </a:p>
          <a:p>
            <a:pPr algn="ctr" eaLnBrk="1" hangingPunct="1"/>
            <a:r>
              <a:rPr lang="ru-RU" altLang="ru-RU" sz="4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и вычесть 2»</a:t>
            </a:r>
            <a:br>
              <a:rPr lang="ru-RU" altLang="ru-RU" sz="4000" b="1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altLang="ru-RU" sz="4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4000" b="1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altLang="ru-RU" sz="4000" b="1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Мамсирова</a:t>
            </a:r>
            <a:r>
              <a:rPr lang="ru-RU" alt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И.Н.</a:t>
            </a:r>
            <a:br>
              <a:rPr lang="ru-RU" alt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altLang="ru-RU" sz="4000" b="1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  <p:pic>
        <p:nvPicPr>
          <p:cNvPr id="3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B7FCD96-6E5D-452B-AB96-5632A9EF2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53" y="897686"/>
            <a:ext cx="7737892" cy="434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7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1) В вазу поставили 7 роз, 2 завяли.</a:t>
            </a:r>
          </a:p>
          <a:p>
            <a:pPr marL="742950" indent="-742950">
              <a:buAutoNum type="arabicParenR"/>
            </a:pPr>
            <a:endParaRPr lang="ru-RU" sz="3600" dirty="0"/>
          </a:p>
          <a:p>
            <a:r>
              <a:rPr lang="ru-RU" sz="3600" dirty="0"/>
              <a:t>2) Сколько всего листов в книге.</a:t>
            </a:r>
          </a:p>
          <a:p>
            <a:endParaRPr lang="ru-RU" sz="3600" dirty="0"/>
          </a:p>
          <a:p>
            <a:r>
              <a:rPr lang="ru-RU" sz="3600" dirty="0"/>
              <a:t>3) На полке 6 кукол и 2 мишки.   Сколько игрушек на полке?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</p:spTree>
    <p:extLst>
      <p:ext uri="{BB962C8B-B14F-4D97-AF65-F5344CB8AC3E}">
        <p14:creationId xmlns:p14="http://schemas.microsoft.com/office/powerpoint/2010/main" val="2739970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>
            <a:extLst>
              <a:ext uri="{FF2B5EF4-FFF2-40B4-BE49-F238E27FC236}">
                <a16:creationId xmlns:a16="http://schemas.microsoft.com/office/drawing/2014/main" xmlns="" id="{E6B339FD-0C49-4367-AA30-D6FE40CF4B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/>
              <a:t>Подведём итог</a:t>
            </a:r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xmlns="" id="{A9AD4831-F327-4BD1-9D69-07BB4FE4799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5750" y="1600200"/>
            <a:ext cx="7715250" cy="452596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 sz="4000"/>
              <a:t>1. Урок полезен, все понятно.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 sz="4000"/>
              <a:t>2. Лишь кое-что чуть-чуть неясно.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 sz="4000"/>
              <a:t>3.Ещё придётся потрудиться.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 sz="4000"/>
              <a:t>4. Да, трудно всё - таки учиться!</a:t>
            </a:r>
          </a:p>
        </p:txBody>
      </p:sp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xmlns="" id="{9A62AD2D-F887-4676-ACE8-1CD5C44F330C}"/>
              </a:ext>
            </a:extLst>
          </p:cNvPr>
          <p:cNvSpPr/>
          <p:nvPr/>
        </p:nvSpPr>
        <p:spPr>
          <a:xfrm>
            <a:off x="7286625" y="1714500"/>
            <a:ext cx="571500" cy="5715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Улыбающееся лицо 4">
            <a:extLst>
              <a:ext uri="{FF2B5EF4-FFF2-40B4-BE49-F238E27FC236}">
                <a16:creationId xmlns:a16="http://schemas.microsoft.com/office/drawing/2014/main" xmlns="" id="{9638EB81-82F9-4F4F-A0FF-C104CCF7C77B}"/>
              </a:ext>
            </a:extLst>
          </p:cNvPr>
          <p:cNvSpPr/>
          <p:nvPr/>
        </p:nvSpPr>
        <p:spPr>
          <a:xfrm>
            <a:off x="7715250" y="2428875"/>
            <a:ext cx="642938" cy="5715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xmlns="" id="{C452CB42-C083-484F-B40D-1F85EC3B617F}"/>
              </a:ext>
            </a:extLst>
          </p:cNvPr>
          <p:cNvSpPr/>
          <p:nvPr/>
        </p:nvSpPr>
        <p:spPr>
          <a:xfrm>
            <a:off x="6929438" y="3143250"/>
            <a:ext cx="571500" cy="571500"/>
          </a:xfrm>
          <a:prstGeom prst="smileyFace">
            <a:avLst>
              <a:gd name="adj" fmla="val -166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xmlns="" id="{43494994-D748-462B-9A90-6FCB46A75E7B}"/>
              </a:ext>
            </a:extLst>
          </p:cNvPr>
          <p:cNvSpPr/>
          <p:nvPr/>
        </p:nvSpPr>
        <p:spPr>
          <a:xfrm>
            <a:off x="7358063" y="3857625"/>
            <a:ext cx="571500" cy="5715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  <p:pic>
        <p:nvPicPr>
          <p:cNvPr id="2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336E4C7-4F91-4982-B53B-B1CC44C83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490" y="864798"/>
            <a:ext cx="6392173" cy="47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47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>
            <a:extLst>
              <a:ext uri="{FF2B5EF4-FFF2-40B4-BE49-F238E27FC236}">
                <a16:creationId xmlns:a16="http://schemas.microsoft.com/office/drawing/2014/main" xmlns="" id="{13C284B0-5985-4B37-8287-E728E4BAB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15" y="857753"/>
            <a:ext cx="6521568" cy="4650787"/>
          </a:xfrm>
          <a:prstGeom prst="rect">
            <a:avLst/>
          </a:prstGeom>
        </p:spPr>
      </p:pic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7643B65-CDDB-451B-88B2-D1D309DF69B0}"/>
              </a:ext>
            </a:extLst>
          </p:cNvPr>
          <p:cNvSpPr txBox="1"/>
          <p:nvPr/>
        </p:nvSpPr>
        <p:spPr>
          <a:xfrm rot="-1680000">
            <a:off x="2570672" y="1224951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dirty="0">
                <a:latin typeface="Arial"/>
                <a:cs typeface="Arial"/>
              </a:rPr>
              <a:t>-2</a:t>
            </a:r>
            <a:endParaRPr lang="ru-RU" dirty="0"/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29EE498-60C7-4685-9EAA-706C769990C6}"/>
              </a:ext>
            </a:extLst>
          </p:cNvPr>
          <p:cNvSpPr txBox="1"/>
          <p:nvPr/>
        </p:nvSpPr>
        <p:spPr>
          <a:xfrm rot="1680000">
            <a:off x="5358979" y="226209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dirty="0">
                <a:latin typeface="Arial"/>
                <a:cs typeface="Arial"/>
              </a:rPr>
              <a:t>+2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888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29EE498-60C7-4685-9EAA-706C769990C6}"/>
              </a:ext>
            </a:extLst>
          </p:cNvPr>
          <p:cNvSpPr txBox="1"/>
          <p:nvPr/>
        </p:nvSpPr>
        <p:spPr>
          <a:xfrm>
            <a:off x="674835" y="864618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6+2 =</a:t>
            </a:r>
            <a:endParaRPr lang="ru-RU" sz="6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5E31A2-9AE9-40E0-B28C-904F3198C0C6}"/>
              </a:ext>
            </a:extLst>
          </p:cNvPr>
          <p:cNvSpPr txBox="1"/>
          <p:nvPr/>
        </p:nvSpPr>
        <p:spPr>
          <a:xfrm>
            <a:off x="674835" y="1977425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4+2 =</a:t>
            </a:r>
            <a:endParaRPr lang="ru-RU" sz="66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960705-C5CC-4DF7-8BE2-8A1BCB155821}"/>
              </a:ext>
            </a:extLst>
          </p:cNvPr>
          <p:cNvSpPr txBox="1"/>
          <p:nvPr/>
        </p:nvSpPr>
        <p:spPr>
          <a:xfrm>
            <a:off x="648956" y="3090233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8-2 =</a:t>
            </a:r>
            <a:endParaRPr lang="ru-RU" sz="6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324C42D-3772-4A0B-BBCB-61BD156DADE1}"/>
              </a:ext>
            </a:extLst>
          </p:cNvPr>
          <p:cNvSpPr txBox="1"/>
          <p:nvPr/>
        </p:nvSpPr>
        <p:spPr>
          <a:xfrm>
            <a:off x="5315846" y="864618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7-2 =</a:t>
            </a:r>
            <a:endParaRPr lang="ru-RU" sz="6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7461371-7640-4E3B-9268-EDDF976429FA}"/>
              </a:ext>
            </a:extLst>
          </p:cNvPr>
          <p:cNvSpPr txBox="1"/>
          <p:nvPr/>
        </p:nvSpPr>
        <p:spPr>
          <a:xfrm>
            <a:off x="5315846" y="1977425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9-2 =</a:t>
            </a:r>
            <a:endParaRPr lang="ru-RU" sz="6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1D77D25-76A0-41C8-A918-F4B9D5B477C3}"/>
              </a:ext>
            </a:extLst>
          </p:cNvPr>
          <p:cNvSpPr txBox="1"/>
          <p:nvPr/>
        </p:nvSpPr>
        <p:spPr>
          <a:xfrm>
            <a:off x="5315846" y="3090233"/>
            <a:ext cx="268281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>
                <a:latin typeface="Arial"/>
                <a:cs typeface="Arial"/>
              </a:rPr>
              <a:t>3+2 =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860990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xmlns="" id="{BDF531BB-11DF-4EAC-B6A3-C181676E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de-DE"/>
              <a:t>Веселая разминка;</a:t>
            </a:r>
          </a:p>
        </p:txBody>
      </p:sp>
      <p:sp>
        <p:nvSpPr>
          <p:cNvPr id="5123" name="Содержимое 4">
            <a:extLst>
              <a:ext uri="{FF2B5EF4-FFF2-40B4-BE49-F238E27FC236}">
                <a16:creationId xmlns:a16="http://schemas.microsoft.com/office/drawing/2014/main" xmlns="" id="{9F86D194-7DCB-420C-9D76-8B54C5A6F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686050"/>
          </a:xfrm>
        </p:spPr>
        <p:txBody>
          <a:bodyPr/>
          <a:lstStyle/>
          <a:p>
            <a:pPr eaLnBrk="1" hangingPunct="1"/>
            <a:r>
              <a:rPr lang="ru-RU" altLang="de-DE"/>
              <a:t>Ну-ка, сколько здесь ребят </a:t>
            </a:r>
          </a:p>
          <a:p>
            <a:pPr eaLnBrk="1" hangingPunct="1"/>
            <a:r>
              <a:rPr lang="ru-RU" altLang="de-DE"/>
              <a:t>На горе катается?</a:t>
            </a:r>
          </a:p>
          <a:p>
            <a:pPr eaLnBrk="1" hangingPunct="1"/>
            <a:r>
              <a:rPr lang="ru-RU" altLang="de-DE"/>
              <a:t>Трое  в саночках сидят,</a:t>
            </a:r>
          </a:p>
          <a:p>
            <a:pPr eaLnBrk="1" hangingPunct="1"/>
            <a:r>
              <a:rPr lang="ru-RU" altLang="de-DE"/>
              <a:t>Один дожидается ?</a:t>
            </a:r>
          </a:p>
          <a:p>
            <a:pPr eaLnBrk="1" hangingPunct="1"/>
            <a:endParaRPr lang="ru-RU" alt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B5845D5-8C25-40D9-B35E-1CF34D06A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4214813"/>
            <a:ext cx="785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de-DE" sz="7200" b="1">
                <a:solidFill>
                  <a:srgbClr val="C00000"/>
                </a:solidFill>
              </a:rPr>
              <a:t>4</a:t>
            </a:r>
          </a:p>
        </p:txBody>
      </p:sp>
      <p:pic>
        <p:nvPicPr>
          <p:cNvPr id="5125" name="Picture 6" descr="http://www.planetaskazok.ru/images/stories/dr_skz3/tanina_zvezdocika/img_03.jpg">
            <a:extLst>
              <a:ext uri="{FF2B5EF4-FFF2-40B4-BE49-F238E27FC236}">
                <a16:creationId xmlns:a16="http://schemas.microsoft.com/office/drawing/2014/main" xmlns="" id="{AF0A517D-612C-4EF4-A88C-67231B59CF9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488" y="1600200"/>
            <a:ext cx="3502025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6">
            <a:extLst>
              <a:ext uri="{FF2B5EF4-FFF2-40B4-BE49-F238E27FC236}">
                <a16:creationId xmlns:a16="http://schemas.microsoft.com/office/drawing/2014/main" xmlns="" id="{E3D8F030-E2C7-4F4D-8ADA-6F73CD8252B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85750" y="571500"/>
            <a:ext cx="4286250" cy="37147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	Четыре сороки пришли на уроки .                                      Одна из сорок не знала урок .                                      Сколько прилежно                                     Трудилось сорок? </a:t>
            </a:r>
          </a:p>
        </p:txBody>
      </p:sp>
      <p:pic>
        <p:nvPicPr>
          <p:cNvPr id="6147" name="Picture 2" descr="http://teremok.in/images/sorok_sorok02.jpg">
            <a:extLst>
              <a:ext uri="{FF2B5EF4-FFF2-40B4-BE49-F238E27FC236}">
                <a16:creationId xmlns:a16="http://schemas.microsoft.com/office/drawing/2014/main" xmlns="" id="{069824B3-D9A4-4DD3-B76C-F86D20F28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500063"/>
            <a:ext cx="41084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5FC0D5-5CC9-4F20-932B-959309A62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688" y="3929063"/>
            <a:ext cx="9556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de-DE" sz="8800" b="1">
                <a:solidFill>
                  <a:srgbClr val="C0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in-ru.1gb.ru/honeygarden/mushrooms/2012_1/2012_1_7.jpg">
            <a:extLst>
              <a:ext uri="{FF2B5EF4-FFF2-40B4-BE49-F238E27FC236}">
                <a16:creationId xmlns:a16="http://schemas.microsoft.com/office/drawing/2014/main" xmlns="" id="{87E88556-1347-4DFC-8156-E0DA02464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928688"/>
            <a:ext cx="35242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Содержимое 4">
            <a:extLst>
              <a:ext uri="{FF2B5EF4-FFF2-40B4-BE49-F238E27FC236}">
                <a16:creationId xmlns:a16="http://schemas.microsoft.com/office/drawing/2014/main" xmlns="" id="{88887913-4C35-418E-8E17-CFA5AC4141A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071938" y="857250"/>
            <a:ext cx="4857750" cy="421481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Как- то ночью под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кусточком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Грибы выросли опять.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Два грибочка, три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грибочка.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Сколько будет?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de-DE"/>
              <a:t>Ровно… </a:t>
            </a:r>
          </a:p>
          <a:p>
            <a:pPr eaLnBrk="1" hangingPunct="1"/>
            <a:endParaRPr lang="ru-RU" altLang="de-DE"/>
          </a:p>
        </p:txBody>
      </p:sp>
      <p:sp>
        <p:nvSpPr>
          <p:cNvPr id="6" name="Дуга 5">
            <a:extLst>
              <a:ext uri="{FF2B5EF4-FFF2-40B4-BE49-F238E27FC236}">
                <a16:creationId xmlns:a16="http://schemas.microsoft.com/office/drawing/2014/main" xmlns="" id="{BA7B861E-3093-445E-9BBA-EA42FAAF7160}"/>
              </a:ext>
            </a:extLst>
          </p:cNvPr>
          <p:cNvSpPr/>
          <p:nvPr/>
        </p:nvSpPr>
        <p:spPr>
          <a:xfrm>
            <a:off x="7215188" y="5000625"/>
            <a:ext cx="71437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057FA9-B6E3-45E1-8539-B3343C00C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4143375"/>
            <a:ext cx="8128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de-DE" sz="8800">
                <a:solidFill>
                  <a:srgbClr val="C0000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xmlns="" id="{FEE94EAF-D664-4B17-B19E-2BAD91040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de-DE" dirty="0"/>
              <a:t>Физкультминутка</a:t>
            </a:r>
          </a:p>
        </p:txBody>
      </p:sp>
      <p:sp>
        <p:nvSpPr>
          <p:cNvPr id="14339" name="Содержимое 2">
            <a:extLst>
              <a:ext uri="{FF2B5EF4-FFF2-40B4-BE49-F238E27FC236}">
                <a16:creationId xmlns:a16="http://schemas.microsoft.com/office/drawing/2014/main" xmlns="" id="{FF030C5A-6B19-4270-B3E4-B3D2FC8F6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de-DE" sz="3600" dirty="0">
              <a:cs typeface="Calibri"/>
            </a:endParaRPr>
          </a:p>
          <a:p>
            <a:endParaRPr lang="ru-RU" altLang="de-DE" sz="3600" dirty="0">
              <a:cs typeface="Calibri"/>
            </a:endParaRPr>
          </a:p>
        </p:txBody>
      </p:sp>
      <p:pic>
        <p:nvPicPr>
          <p:cNvPr id="2" name="Рисунок 2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02968D47-44FD-4BF0-B0AC-095B2AA87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566" y="2214293"/>
            <a:ext cx="2163972" cy="24294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xmlns="" id="{FEE94EAF-D664-4B17-B19E-2BAD91040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de-DE" dirty="0"/>
              <a:t>Физкультминутка</a:t>
            </a:r>
          </a:p>
        </p:txBody>
      </p:sp>
      <p:sp>
        <p:nvSpPr>
          <p:cNvPr id="14339" name="Содержимое 2">
            <a:extLst>
              <a:ext uri="{FF2B5EF4-FFF2-40B4-BE49-F238E27FC236}">
                <a16:creationId xmlns:a16="http://schemas.microsoft.com/office/drawing/2014/main" xmlns="" id="{FF030C5A-6B19-4270-B3E4-B3D2FC8F6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de-DE" sz="3600" dirty="0">
              <a:cs typeface="Calibri"/>
            </a:endParaRPr>
          </a:p>
          <a:p>
            <a:endParaRPr lang="ru-RU" altLang="de-DE" sz="3600" dirty="0">
              <a:cs typeface="Calibri"/>
            </a:endParaRPr>
          </a:p>
        </p:txBody>
      </p:sp>
      <p:pic>
        <p:nvPicPr>
          <p:cNvPr id="2" name="Рисунок 2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02968D47-44FD-4BF0-B0AC-095B2AA87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07" y="445878"/>
            <a:ext cx="2163972" cy="2429414"/>
          </a:xfrm>
          <a:prstGeom prst="rect">
            <a:avLst/>
          </a:prstGeom>
        </p:spPr>
      </p:pic>
      <p:pic>
        <p:nvPicPr>
          <p:cNvPr id="3" name="Рисунок 3">
            <a:hlinkClick r:id="" action="ppaction://media"/>
            <a:extLst>
              <a:ext uri="{FF2B5EF4-FFF2-40B4-BE49-F238E27FC236}">
                <a16:creationId xmlns:a16="http://schemas.microsoft.com/office/drawing/2014/main" xmlns="" id="{AFD3FAEF-3A4B-4BC8-B636-0823D38E7B5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93034" y="1211472"/>
            <a:ext cx="6098875" cy="432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5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xmlns="" id="{20B02760-5ADC-4A8B-95EF-5F1992A872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3464" y="29189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de-DE" dirty="0">
                <a:cs typeface="Calibri"/>
              </a:rPr>
              <a:t>    </a:t>
            </a:r>
          </a:p>
        </p:txBody>
      </p:sp>
      <p:pic>
        <p:nvPicPr>
          <p:cNvPr id="2" name="Рисунок 2" descr="Изображение выглядит как квадр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5D49FE5D-13A0-4098-A765-9A10B4B60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38" y="731458"/>
            <a:ext cx="7332451" cy="48171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 Новым годо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 Новым годом</Template>
  <TotalTime>607</TotalTime>
  <Words>136</Words>
  <Application>Microsoft Office PowerPoint</Application>
  <PresentationFormat>Экран (4:3)</PresentationFormat>
  <Paragraphs>45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С Новым годом</vt:lpstr>
      <vt:lpstr>Презентация PowerPoint</vt:lpstr>
      <vt:lpstr>    </vt:lpstr>
      <vt:lpstr>    </vt:lpstr>
      <vt:lpstr>Веселая разминка;</vt:lpstr>
      <vt:lpstr>Презентация PowerPoint</vt:lpstr>
      <vt:lpstr>Презентация PowerPoint</vt:lpstr>
      <vt:lpstr>Физкультминутка</vt:lpstr>
      <vt:lpstr>Физкультминутка</vt:lpstr>
      <vt:lpstr>    </vt:lpstr>
      <vt:lpstr>    </vt:lpstr>
      <vt:lpstr>Презентация PowerPoint</vt:lpstr>
      <vt:lpstr>    </vt:lpstr>
      <vt:lpstr>Подведём итог</vt:lpstr>
      <vt:lpstr>    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172</cp:revision>
  <cp:lastPrinted>2022-01-10T11:38:51Z</cp:lastPrinted>
  <dcterms:created xsi:type="dcterms:W3CDTF">2013-08-17T08:34:50Z</dcterms:created>
  <dcterms:modified xsi:type="dcterms:W3CDTF">2022-01-10T11:40:09Z</dcterms:modified>
</cp:coreProperties>
</file>