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303" r:id="rId2"/>
    <p:sldId id="330" r:id="rId3"/>
    <p:sldId id="383" r:id="rId4"/>
    <p:sldId id="350" r:id="rId5"/>
    <p:sldId id="344" r:id="rId6"/>
    <p:sldId id="384" r:id="rId7"/>
    <p:sldId id="345" r:id="rId8"/>
    <p:sldId id="346" r:id="rId9"/>
    <p:sldId id="352" r:id="rId10"/>
    <p:sldId id="310" r:id="rId11"/>
    <p:sldId id="338" r:id="rId12"/>
    <p:sldId id="336" r:id="rId13"/>
    <p:sldId id="334" r:id="rId14"/>
    <p:sldId id="385" r:id="rId15"/>
    <p:sldId id="339" r:id="rId16"/>
    <p:sldId id="316" r:id="rId17"/>
    <p:sldId id="355" r:id="rId18"/>
    <p:sldId id="356" r:id="rId19"/>
    <p:sldId id="358" r:id="rId20"/>
    <p:sldId id="360" r:id="rId21"/>
    <p:sldId id="341" r:id="rId22"/>
    <p:sldId id="365" r:id="rId23"/>
    <p:sldId id="363" r:id="rId24"/>
    <p:sldId id="367" r:id="rId25"/>
    <p:sldId id="368" r:id="rId26"/>
    <p:sldId id="379" r:id="rId27"/>
    <p:sldId id="381" r:id="rId28"/>
    <p:sldId id="374" r:id="rId29"/>
    <p:sldId id="372" r:id="rId30"/>
    <p:sldId id="382" r:id="rId31"/>
    <p:sldId id="377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00"/>
    <a:srgbClr val="6600FF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4BC4D-37FF-46D3-BDCF-A934E73F2EC3}" type="datetimeFigureOut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23FC4-1166-457E-9C45-2FFE2CEC0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1638B-485E-47C3-A662-0EB1CDB18576}" type="datetimeFigureOut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27ABD-4E0C-4996-B1EF-58B6FAA5DD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C899B-9709-46C8-A13D-6B116935323D}" type="datetimeFigureOut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EAF1D-432D-49DA-AF61-645DE96E0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1C576-0863-4E1A-9715-3AC43CAEFD07}" type="datetimeFigureOut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46B2B-95C3-486F-96A3-3DF6AC1F5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9458C-5586-4054-9CE5-16CDFDBD679F}" type="datetimeFigureOut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73624-A455-47B0-BE6C-0AA7A0FDA8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F043E-3629-4F15-9150-863D0CE2DB6C}" type="datetimeFigureOut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A1491-3B80-4BEF-B7CE-B31F0211A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3F7FC-30C9-4278-9E27-F7981B1C4757}" type="datetimeFigureOut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1EADD-9B87-4D94-A87C-824B50C227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78C93-52FD-4A97-BBAF-ED493B92D882}" type="datetimeFigureOut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C05ED-C00A-41AC-AEC9-7944932CF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F8401-1E88-455D-A82E-7E33A14FCA02}" type="datetimeFigureOut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45FBE-EA94-4186-9D8A-29C235F85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4B46D-A4B9-492C-BCBC-F22DCBE3B3E5}" type="datetimeFigureOut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0340C-8066-4620-B308-F27E80656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9A4E2-95A4-4E59-8BD6-228394E49AE7}" type="datetimeFigureOut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75D88-82F8-43F5-8A60-6FD6DCD508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E45C0E2-728D-471A-833D-B87B237A0A93}" type="datetimeFigureOut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B9EFEAC-63B7-41DA-A892-78B0BD47FF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9" r:id="rId1"/>
    <p:sldLayoutId id="2147483933" r:id="rId2"/>
    <p:sldLayoutId id="2147483940" r:id="rId3"/>
    <p:sldLayoutId id="2147483934" r:id="rId4"/>
    <p:sldLayoutId id="2147483941" r:id="rId5"/>
    <p:sldLayoutId id="2147483935" r:id="rId6"/>
    <p:sldLayoutId id="2147483936" r:id="rId7"/>
    <p:sldLayoutId id="2147483942" r:id="rId8"/>
    <p:sldLayoutId id="2147483943" r:id="rId9"/>
    <p:sldLayoutId id="2147483937" r:id="rId10"/>
    <p:sldLayoutId id="2147483938" r:id="rId11"/>
  </p:sldLayoutIdLst>
  <p:transition>
    <p:cut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No-010\Desktop\c&#1086;&#1083;&#1085;&#1099;&#1096;&#1082;&#1086;.mp3" TargetMode="Externa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2;&#1082;&#1091;&#1088;&#1072;&#1081;.mp3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2;&#1082;&#1091;&#1088;&#1072;&#1081;.mp3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928813" y="428625"/>
            <a:ext cx="5357812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Cloud"/>
          <p:cNvSpPr>
            <a:spLocks noChangeAspect="1" noEditPoints="1" noChangeArrowheads="1"/>
          </p:cNvSpPr>
          <p:nvPr/>
        </p:nvSpPr>
        <p:spPr bwMode="auto">
          <a:xfrm>
            <a:off x="2928938" y="5500688"/>
            <a:ext cx="2166937" cy="92868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37" name="Cloud"/>
          <p:cNvSpPr>
            <a:spLocks noChangeAspect="1" noEditPoints="1" noChangeArrowheads="1"/>
          </p:cNvSpPr>
          <p:nvPr/>
        </p:nvSpPr>
        <p:spPr bwMode="auto">
          <a:xfrm>
            <a:off x="214313" y="785813"/>
            <a:ext cx="2095500" cy="12144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38" name="Cloud"/>
          <p:cNvSpPr>
            <a:spLocks noChangeAspect="1" noEditPoints="1" noChangeArrowheads="1"/>
          </p:cNvSpPr>
          <p:nvPr/>
        </p:nvSpPr>
        <p:spPr bwMode="auto">
          <a:xfrm>
            <a:off x="5500688" y="5572125"/>
            <a:ext cx="2500312" cy="1071563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39" name="Cloud"/>
          <p:cNvSpPr>
            <a:spLocks noChangeAspect="1" noEditPoints="1" noChangeArrowheads="1"/>
          </p:cNvSpPr>
          <p:nvPr/>
        </p:nvSpPr>
        <p:spPr bwMode="auto">
          <a:xfrm>
            <a:off x="6786563" y="4214813"/>
            <a:ext cx="1601787" cy="92868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428625" y="571500"/>
            <a:ext cx="8358188" cy="5715000"/>
          </a:xfrm>
          <a:prstGeom prst="clou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000232" y="1643050"/>
            <a:ext cx="6500858" cy="335758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lnSpc>
                <a:spcPct val="150000"/>
              </a:lnSpc>
              <a:defRPr/>
            </a:pPr>
            <a:r>
              <a:rPr lang="ru-RU" sz="3600" b="1" dirty="0" err="1">
                <a:latin typeface="a_Helver Bashkir" pitchFamily="34" charset="0"/>
              </a:rPr>
              <a:t>Ҡояш</a:t>
            </a:r>
            <a:r>
              <a:rPr lang="ru-RU" sz="3600" b="1" dirty="0">
                <a:latin typeface="a_Helver Bashkir" pitchFamily="34" charset="0"/>
              </a:rPr>
              <a:t> та </a:t>
            </a:r>
            <a:r>
              <a:rPr lang="ru-RU" sz="3600" b="1" dirty="0" err="1">
                <a:latin typeface="a_Helver Bashkir" pitchFamily="34" charset="0"/>
              </a:rPr>
              <a:t>күктән</a:t>
            </a:r>
            <a:r>
              <a:rPr lang="ru-RU" sz="3600" b="1" dirty="0">
                <a:latin typeface="a_Helver Bashkir" pitchFamily="34" charset="0"/>
              </a:rPr>
              <a:t> </a:t>
            </a:r>
            <a:r>
              <a:rPr lang="ru-RU" sz="3600" b="1" dirty="0" err="1">
                <a:latin typeface="a_Helver Bashkir" pitchFamily="34" charset="0"/>
              </a:rPr>
              <a:t>беҙгә</a:t>
            </a:r>
            <a:endParaRPr lang="ru-RU" sz="3600" dirty="0">
              <a:latin typeface="a_Helver Bashkir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3600" b="1" dirty="0" err="1">
                <a:latin typeface="a_Helver Bashkir" pitchFamily="34" charset="0"/>
              </a:rPr>
              <a:t>Йылмайып</a:t>
            </a:r>
            <a:r>
              <a:rPr lang="ru-RU" sz="3600" b="1" dirty="0">
                <a:latin typeface="a_Helver Bashkir" pitchFamily="34" charset="0"/>
              </a:rPr>
              <a:t> </a:t>
            </a:r>
            <a:r>
              <a:rPr lang="ru-RU" sz="3600" b="1" dirty="0" err="1">
                <a:latin typeface="a_Helver Bashkir" pitchFamily="34" charset="0"/>
              </a:rPr>
              <a:t>ҡарап</a:t>
            </a:r>
            <a:r>
              <a:rPr lang="ru-RU" sz="3600" b="1" dirty="0">
                <a:latin typeface="a_Helver Bashkir" pitchFamily="34" charset="0"/>
              </a:rPr>
              <a:t> тора.</a:t>
            </a:r>
            <a:endParaRPr lang="ru-RU" sz="3600" dirty="0">
              <a:latin typeface="a_Helver Bashkir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3600" b="1" dirty="0">
                <a:latin typeface="a_Helver Bashkir" pitchFamily="34" charset="0"/>
              </a:rPr>
              <a:t>Мин </a:t>
            </a:r>
            <a:r>
              <a:rPr lang="ru-RU" sz="3600" b="1" dirty="0" err="1">
                <a:latin typeface="a_Helver Bashkir" pitchFamily="34" charset="0"/>
              </a:rPr>
              <a:t>һеҙҙе</a:t>
            </a:r>
            <a:r>
              <a:rPr lang="ru-RU" sz="3600" b="1" dirty="0">
                <a:latin typeface="a_Helver Bashkir" pitchFamily="34" charset="0"/>
              </a:rPr>
              <a:t> </a:t>
            </a:r>
            <a:r>
              <a:rPr lang="ru-RU" sz="3600" b="1" dirty="0" err="1">
                <a:latin typeface="a_Helver Bashkir" pitchFamily="34" charset="0"/>
              </a:rPr>
              <a:t>лә</a:t>
            </a:r>
            <a:r>
              <a:rPr lang="ru-RU" sz="3600" b="1" dirty="0">
                <a:latin typeface="a_Helver Bashkir" pitchFamily="34" charset="0"/>
              </a:rPr>
              <a:t> </a:t>
            </a:r>
            <a:r>
              <a:rPr lang="ru-RU" sz="3600" b="1" dirty="0" err="1">
                <a:latin typeface="a_Helver Bashkir" pitchFamily="34" charset="0"/>
              </a:rPr>
              <a:t>яратам</a:t>
            </a:r>
            <a:r>
              <a:rPr lang="ru-RU" sz="3600" b="1" dirty="0">
                <a:latin typeface="a_Helver Bashkir" pitchFamily="34" charset="0"/>
              </a:rPr>
              <a:t>,  тип</a:t>
            </a:r>
            <a:endParaRPr lang="ru-RU" sz="3600" dirty="0">
              <a:latin typeface="a_Helver Bashkir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3600" b="1" dirty="0" err="1">
                <a:latin typeface="a_Helver Bashkir" pitchFamily="34" charset="0"/>
              </a:rPr>
              <a:t>Теләктәр</a:t>
            </a:r>
            <a:r>
              <a:rPr lang="ru-RU" sz="3600" b="1" dirty="0">
                <a:latin typeface="a_Helver Bashkir" pitchFamily="34" charset="0"/>
              </a:rPr>
              <a:t> </a:t>
            </a:r>
            <a:r>
              <a:rPr lang="ru-RU" sz="3600" b="1" dirty="0" err="1">
                <a:latin typeface="a_Helver Bashkir" pitchFamily="34" charset="0"/>
              </a:rPr>
              <a:t>теләп</a:t>
            </a:r>
            <a:r>
              <a:rPr lang="ru-RU" sz="3600" b="1" dirty="0">
                <a:latin typeface="a_Helver Bashkir" pitchFamily="34" charset="0"/>
              </a:rPr>
              <a:t> тора.</a:t>
            </a:r>
            <a:endParaRPr lang="ru-RU" sz="3600" dirty="0">
              <a:latin typeface="a_Helver Bashkir" pitchFamily="34" charset="0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6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+mj-ea"/>
                <a:cs typeface="+mj-cs"/>
              </a:rPr>
              <a:t/>
            </a:r>
            <a:br>
              <a:rPr lang="ru-RU" sz="36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+mj-ea"/>
                <a:cs typeface="+mj-cs"/>
              </a:rPr>
            </a:br>
            <a:endParaRPr lang="ru-RU" sz="3600" b="1" dirty="0">
              <a:ln w="50800"/>
              <a:solidFill>
                <a:schemeClr val="bg1">
                  <a:shade val="50000"/>
                </a:schemeClr>
              </a:solidFill>
              <a:latin typeface="a_Helver Bashkir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428625" y="571500"/>
            <a:ext cx="8358188" cy="5715000"/>
          </a:xfrm>
          <a:prstGeom prst="clou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928794" y="1643050"/>
            <a:ext cx="6072230" cy="335758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lnSpc>
                <a:spcPct val="150000"/>
              </a:lnSpc>
              <a:defRPr/>
            </a:pPr>
            <a:r>
              <a:rPr lang="ru-RU" sz="3600" b="1" u="sng" dirty="0" err="1">
                <a:latin typeface="a_Helver Bashkir" pitchFamily="34" charset="0"/>
              </a:rPr>
              <a:t>Ҡ</a:t>
            </a:r>
            <a:r>
              <a:rPr lang="ru-RU" sz="3600" b="1" dirty="0" err="1">
                <a:latin typeface="a_Helver Bashkir" pitchFamily="34" charset="0"/>
              </a:rPr>
              <a:t>ояш</a:t>
            </a:r>
            <a:r>
              <a:rPr lang="ru-RU" sz="3600" b="1" dirty="0">
                <a:latin typeface="a_Helver Bashkir" pitchFamily="34" charset="0"/>
              </a:rPr>
              <a:t>  та  </a:t>
            </a:r>
            <a:r>
              <a:rPr lang="ru-RU" sz="3600" b="1" dirty="0" err="1">
                <a:latin typeface="a_Helver Bashkir" pitchFamily="34" charset="0"/>
              </a:rPr>
              <a:t>к</a:t>
            </a:r>
            <a:r>
              <a:rPr lang="ru-RU" sz="3600" b="1" u="sng" dirty="0" err="1">
                <a:latin typeface="a_Helver Bashkir" pitchFamily="34" charset="0"/>
              </a:rPr>
              <a:t>ү</a:t>
            </a:r>
            <a:r>
              <a:rPr lang="ru-RU" sz="3600" b="1" dirty="0" err="1">
                <a:latin typeface="a_Helver Bashkir" pitchFamily="34" charset="0"/>
              </a:rPr>
              <a:t>кт</a:t>
            </a:r>
            <a:r>
              <a:rPr lang="ru-RU" sz="3600" b="1" u="sng" dirty="0" err="1">
                <a:latin typeface="a_Helver Bashkir" pitchFamily="34" charset="0"/>
              </a:rPr>
              <a:t>ә</a:t>
            </a:r>
            <a:r>
              <a:rPr lang="ru-RU" sz="3600" b="1" dirty="0" err="1">
                <a:latin typeface="a_Helver Bashkir" pitchFamily="34" charset="0"/>
              </a:rPr>
              <a:t>н</a:t>
            </a:r>
            <a:r>
              <a:rPr lang="ru-RU" sz="3600" b="1" dirty="0">
                <a:latin typeface="a_Helver Bashkir" pitchFamily="34" charset="0"/>
              </a:rPr>
              <a:t> </a:t>
            </a:r>
            <a:r>
              <a:rPr lang="ru-RU" sz="3600" b="1" dirty="0" err="1">
                <a:latin typeface="a_Helver Bashkir" pitchFamily="34" charset="0"/>
              </a:rPr>
              <a:t>бе</a:t>
            </a:r>
            <a:r>
              <a:rPr lang="ru-RU" sz="3600" b="1" u="sng" dirty="0" err="1">
                <a:latin typeface="a_Helver Bashkir" pitchFamily="34" charset="0"/>
              </a:rPr>
              <a:t>ҙ</a:t>
            </a:r>
            <a:r>
              <a:rPr lang="ru-RU" sz="3600" b="1" dirty="0" err="1">
                <a:latin typeface="a_Helver Bashkir" pitchFamily="34" charset="0"/>
              </a:rPr>
              <a:t>г</a:t>
            </a:r>
            <a:r>
              <a:rPr lang="ru-RU" sz="3600" b="1" u="sng" dirty="0" err="1">
                <a:solidFill>
                  <a:schemeClr val="bg1"/>
                </a:solidFill>
                <a:latin typeface="a_Helver Bashkir" pitchFamily="34" charset="0"/>
              </a:rPr>
              <a:t>ә</a:t>
            </a:r>
            <a:endParaRPr lang="ru-RU" sz="3600" u="sng" dirty="0">
              <a:solidFill>
                <a:schemeClr val="bg1"/>
              </a:solidFill>
              <a:latin typeface="a_Helver Bashkir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3600" b="1" dirty="0" err="1">
                <a:latin typeface="a_Helver Bashkir" pitchFamily="34" charset="0"/>
              </a:rPr>
              <a:t>Йылмайып</a:t>
            </a:r>
            <a:r>
              <a:rPr lang="ru-RU" sz="3600" b="1" dirty="0">
                <a:latin typeface="a_Helver Bashkir" pitchFamily="34" charset="0"/>
              </a:rPr>
              <a:t> </a:t>
            </a:r>
            <a:r>
              <a:rPr lang="ru-RU" sz="3600" b="1" u="sng" dirty="0" err="1">
                <a:latin typeface="a_Helver Bashkir" pitchFamily="34" charset="0"/>
              </a:rPr>
              <a:t>ҡ</a:t>
            </a:r>
            <a:r>
              <a:rPr lang="ru-RU" sz="3600" b="1" dirty="0" err="1">
                <a:latin typeface="a_Helver Bashkir" pitchFamily="34" charset="0"/>
              </a:rPr>
              <a:t>арап</a:t>
            </a:r>
            <a:r>
              <a:rPr lang="ru-RU" sz="3600" b="1" dirty="0">
                <a:latin typeface="a_Helver Bashkir" pitchFamily="34" charset="0"/>
              </a:rPr>
              <a:t> тора.</a:t>
            </a:r>
            <a:endParaRPr lang="ru-RU" sz="3600" dirty="0">
              <a:latin typeface="a_Helver Bashkir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3600" b="1" dirty="0">
                <a:latin typeface="a_Helver Bashkir" pitchFamily="34" charset="0"/>
              </a:rPr>
              <a:t>Мин </a:t>
            </a:r>
            <a:r>
              <a:rPr lang="ru-RU" sz="3600" b="1" dirty="0" err="1">
                <a:latin typeface="a_Helver Bashkir" pitchFamily="34" charset="0"/>
              </a:rPr>
              <a:t>һе</a:t>
            </a:r>
            <a:r>
              <a:rPr lang="ru-RU" sz="3600" b="1" u="sng" dirty="0" err="1">
                <a:latin typeface="a_Helver Bashkir" pitchFamily="34" charset="0"/>
              </a:rPr>
              <a:t>ҙҙ</a:t>
            </a:r>
            <a:r>
              <a:rPr lang="ru-RU" sz="3600" b="1" dirty="0" err="1">
                <a:latin typeface="a_Helver Bashkir" pitchFamily="34" charset="0"/>
              </a:rPr>
              <a:t>е</a:t>
            </a:r>
            <a:r>
              <a:rPr lang="ru-RU" sz="3600" b="1" dirty="0">
                <a:latin typeface="a_Helver Bashkir" pitchFamily="34" charset="0"/>
              </a:rPr>
              <a:t> </a:t>
            </a:r>
            <a:r>
              <a:rPr lang="ru-RU" sz="3600" b="1" dirty="0" err="1">
                <a:latin typeface="a_Helver Bashkir" pitchFamily="34" charset="0"/>
              </a:rPr>
              <a:t>л</a:t>
            </a:r>
            <a:r>
              <a:rPr lang="ru-RU" sz="3600" b="1" u="sng" dirty="0" err="1">
                <a:latin typeface="a_Helver Bashkir" pitchFamily="34" charset="0"/>
              </a:rPr>
              <a:t>ә</a:t>
            </a:r>
            <a:r>
              <a:rPr lang="ru-RU" sz="3600" b="1" dirty="0">
                <a:latin typeface="a_Helver Bashkir" pitchFamily="34" charset="0"/>
              </a:rPr>
              <a:t> </a:t>
            </a:r>
            <a:r>
              <a:rPr lang="ru-RU" sz="3600" b="1" dirty="0" err="1">
                <a:latin typeface="a_Helver Bashkir" pitchFamily="34" charset="0"/>
              </a:rPr>
              <a:t>яратам</a:t>
            </a:r>
            <a:r>
              <a:rPr lang="ru-RU" sz="3600" b="1" dirty="0">
                <a:latin typeface="a_Helver Bashkir" pitchFamily="34" charset="0"/>
              </a:rPr>
              <a:t>,  тип</a:t>
            </a:r>
            <a:endParaRPr lang="ru-RU" sz="3600" dirty="0">
              <a:latin typeface="a_Helver Bashkir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3600" b="1" dirty="0" err="1">
                <a:latin typeface="a_Helver Bashkir" pitchFamily="34" charset="0"/>
              </a:rPr>
              <a:t>Тел</a:t>
            </a:r>
            <a:r>
              <a:rPr lang="ru-RU" sz="3600" b="1" u="sng" dirty="0" err="1">
                <a:latin typeface="a_Helver Bashkir" pitchFamily="34" charset="0"/>
              </a:rPr>
              <a:t>ә</a:t>
            </a:r>
            <a:r>
              <a:rPr lang="ru-RU" sz="3600" b="1" dirty="0" err="1">
                <a:latin typeface="a_Helver Bashkir" pitchFamily="34" charset="0"/>
              </a:rPr>
              <a:t>кт</a:t>
            </a:r>
            <a:r>
              <a:rPr lang="ru-RU" sz="3600" b="1" u="sng" dirty="0" err="1">
                <a:latin typeface="a_Helver Bashkir" pitchFamily="34" charset="0"/>
              </a:rPr>
              <a:t>ә</a:t>
            </a:r>
            <a:r>
              <a:rPr lang="ru-RU" sz="3600" b="1" dirty="0" err="1">
                <a:latin typeface="a_Helver Bashkir" pitchFamily="34" charset="0"/>
              </a:rPr>
              <a:t>р</a:t>
            </a:r>
            <a:r>
              <a:rPr lang="ru-RU" sz="3600" b="1" dirty="0">
                <a:latin typeface="a_Helver Bashkir" pitchFamily="34" charset="0"/>
              </a:rPr>
              <a:t> </a:t>
            </a:r>
            <a:r>
              <a:rPr lang="ru-RU" sz="3600" b="1" dirty="0" err="1">
                <a:latin typeface="a_Helver Bashkir" pitchFamily="34" charset="0"/>
              </a:rPr>
              <a:t>тел</a:t>
            </a:r>
            <a:r>
              <a:rPr lang="ru-RU" sz="3600" b="1" u="sng" dirty="0" err="1">
                <a:solidFill>
                  <a:schemeClr val="bg1"/>
                </a:solidFill>
                <a:latin typeface="a_Helver Bashkir" pitchFamily="34" charset="0"/>
              </a:rPr>
              <a:t>ә</a:t>
            </a:r>
            <a:r>
              <a:rPr lang="ru-RU" sz="3600" b="1" dirty="0" err="1">
                <a:latin typeface="a_Helver Bashkir" pitchFamily="34" charset="0"/>
              </a:rPr>
              <a:t>п</a:t>
            </a:r>
            <a:r>
              <a:rPr lang="ru-RU" sz="3600" b="1" dirty="0">
                <a:latin typeface="a_Helver Bashkir" pitchFamily="34" charset="0"/>
              </a:rPr>
              <a:t> тора.</a:t>
            </a:r>
            <a:endParaRPr lang="ru-RU" sz="3600" dirty="0">
              <a:latin typeface="a_Helver Bashkir" pitchFamily="34" charset="0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6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+mj-ea"/>
                <a:cs typeface="+mj-cs"/>
              </a:rPr>
              <a:t/>
            </a:r>
            <a:br>
              <a:rPr lang="ru-RU" sz="36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+mj-ea"/>
                <a:cs typeface="+mj-cs"/>
              </a:rPr>
            </a:br>
            <a:endParaRPr lang="ru-RU" sz="3600" b="1" dirty="0">
              <a:ln w="50800"/>
              <a:solidFill>
                <a:schemeClr val="bg1">
                  <a:shade val="50000"/>
                </a:schemeClr>
              </a:solidFill>
              <a:latin typeface="a_Helver Bashkir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28625" y="571500"/>
            <a:ext cx="8215313" cy="5643563"/>
          </a:xfrm>
          <a:prstGeom prst="rect">
            <a:avLst/>
          </a:prstGeom>
          <a:solidFill>
            <a:schemeClr val="tx1"/>
          </a:solidFill>
          <a:ln w="762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anchor="ctr">
            <a:normAutofit fontScale="975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0" hangingPunct="0">
              <a:defRPr/>
            </a:pPr>
            <a:r>
              <a:rPr lang="be-BY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+mj-ea"/>
                <a:cs typeface="+mj-cs"/>
              </a:rPr>
              <a:t> 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+mj-ea"/>
                <a:cs typeface="+mj-cs"/>
              </a:rPr>
              <a:t/>
            </a:r>
            <a:b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+mj-ea"/>
                <a:cs typeface="+mj-cs"/>
              </a:rPr>
            </a:b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Ҡош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, </a:t>
            </a: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кеше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, </a:t>
            </a: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ҡала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, </a:t>
            </a: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кейем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, </a:t>
            </a: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китап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, ер </a:t>
            </a: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менән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һауа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.</a:t>
            </a:r>
          </a:p>
          <a:p>
            <a:pPr algn="ctr" eaLnBrk="0" hangingPunct="0">
              <a:defRPr/>
            </a:pPr>
            <a:r>
              <a:rPr lang="en-US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+mj-ea"/>
                <a:cs typeface="+mj-cs"/>
              </a:rPr>
              <a:t/>
            </a:r>
            <a:br>
              <a:rPr lang="en-US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+mj-ea"/>
                <a:cs typeface="+mj-cs"/>
              </a:rPr>
            </a:b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+mj-ea"/>
                <a:cs typeface="+mj-cs"/>
              </a:rPr>
              <a:t> 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+mj-ea"/>
                <a:cs typeface="+mj-cs"/>
              </a:rPr>
              <a:t/>
            </a:r>
            <a:b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+mj-ea"/>
                <a:cs typeface="+mj-cs"/>
              </a:rPr>
            </a:b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a_Helver Bashkir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50" y="2714625"/>
            <a:ext cx="1214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0" hangingPunct="0">
              <a:defRPr/>
            </a:pPr>
            <a:r>
              <a:rPr lang="be-BY" sz="7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Calibri" pitchFamily="34" charset="0"/>
                <a:cs typeface="Times New Roman" pitchFamily="18" charset="0"/>
              </a:rPr>
              <a:t>Ҡ</a:t>
            </a:r>
            <a:endParaRPr lang="be-BY" b="1" dirty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 flipH="1" flipV="1">
            <a:off x="1035844" y="2107406"/>
            <a:ext cx="1500188" cy="100012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1285875" y="2786063"/>
            <a:ext cx="857250" cy="5715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285875" y="3357563"/>
            <a:ext cx="1143000" cy="78581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678657" y="3964781"/>
            <a:ext cx="2286000" cy="107156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214563" y="5214938"/>
            <a:ext cx="12144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0" hangingPunct="0">
              <a:defRPr/>
            </a:pPr>
            <a:r>
              <a:rPr lang="be-BY" sz="7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Ы</a:t>
            </a:r>
            <a:endParaRPr lang="be-BY" b="1" dirty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143125" y="3643313"/>
            <a:ext cx="1214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0" hangingPunct="0">
              <a:defRPr/>
            </a:pPr>
            <a:r>
              <a:rPr lang="be-BY" sz="7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У</a:t>
            </a:r>
            <a:endParaRPr lang="be-BY" b="1" dirty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2071688" y="2000250"/>
            <a:ext cx="12144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0" hangingPunct="0">
              <a:defRPr/>
            </a:pPr>
            <a:r>
              <a:rPr lang="be-BY" sz="7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О</a:t>
            </a:r>
            <a:endParaRPr lang="be-BY" b="1" dirty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000250" y="642938"/>
            <a:ext cx="1214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0" hangingPunct="0">
              <a:defRPr/>
            </a:pPr>
            <a:r>
              <a:rPr lang="ru-RU" sz="7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А</a:t>
            </a:r>
            <a:endParaRPr lang="be-BY" b="1" dirty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572000" y="2643188"/>
            <a:ext cx="1214438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0" hangingPunct="0">
              <a:defRPr/>
            </a:pPr>
            <a:r>
              <a:rPr lang="be-BY" sz="7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К</a:t>
            </a:r>
            <a:endParaRPr lang="be-BY" b="1" dirty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</a:endParaRPr>
          </a:p>
          <a:p>
            <a:pPr algn="ctr" eaLnBrk="0" hangingPunct="0">
              <a:defRPr/>
            </a:pPr>
            <a:endParaRPr lang="be-BY" b="1" dirty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 flipH="1" flipV="1">
            <a:off x="5036344" y="1535907"/>
            <a:ext cx="2071687" cy="11430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5464969" y="2035969"/>
            <a:ext cx="1143000" cy="107156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500688" y="3143250"/>
            <a:ext cx="1000125" cy="7143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5500688" y="3143250"/>
            <a:ext cx="1214438" cy="121443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4857750" y="3786188"/>
            <a:ext cx="2500313" cy="121443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6500813" y="5380038"/>
            <a:ext cx="121443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0" hangingPunct="0">
              <a:defRPr/>
            </a:pPr>
            <a:r>
              <a:rPr lang="be-BY" sz="7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Э</a:t>
            </a:r>
            <a:endParaRPr lang="be-BY" b="1" dirty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</a:endParaRPr>
          </a:p>
          <a:p>
            <a:pPr algn="ctr" eaLnBrk="0" hangingPunct="0">
              <a:defRPr/>
            </a:pPr>
            <a:endParaRPr lang="be-BY" b="1" dirty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6429375" y="3857625"/>
            <a:ext cx="12144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0" hangingPunct="0">
              <a:defRPr/>
            </a:pPr>
            <a:r>
              <a:rPr lang="be-BY" sz="7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Е</a:t>
            </a:r>
            <a:endParaRPr lang="be-BY" b="1" dirty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</a:endParaRPr>
          </a:p>
          <a:p>
            <a:pPr algn="ctr" eaLnBrk="0" hangingPunct="0">
              <a:defRPr/>
            </a:pPr>
            <a:endParaRPr lang="be-BY" b="1" dirty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6357938" y="2500313"/>
            <a:ext cx="121443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0" hangingPunct="0">
              <a:defRPr/>
            </a:pPr>
            <a:r>
              <a:rPr lang="be-BY" sz="7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И</a:t>
            </a:r>
            <a:endParaRPr lang="be-BY" b="1" dirty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</a:endParaRPr>
          </a:p>
          <a:p>
            <a:pPr algn="ctr" eaLnBrk="0" hangingPunct="0">
              <a:defRPr/>
            </a:pPr>
            <a:endParaRPr lang="be-BY" b="1" dirty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6429375" y="0"/>
            <a:ext cx="1000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0" hangingPunct="0">
              <a:defRPr/>
            </a:pPr>
            <a:r>
              <a:rPr lang="be-BY" sz="7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Ә</a:t>
            </a: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6286500" y="1143000"/>
            <a:ext cx="12144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0" hangingPunct="0">
              <a:defRPr/>
            </a:pPr>
            <a:r>
              <a:rPr lang="be-BY" sz="7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Ү</a:t>
            </a:r>
          </a:p>
          <a:p>
            <a:pPr algn="ctr" eaLnBrk="0" hangingPunct="0">
              <a:defRPr/>
            </a:pPr>
            <a:endParaRPr lang="be-BY" b="1" dirty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1142976" y="1491420"/>
            <a:ext cx="6858048" cy="15696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3200" b="1" i="1" u="sng" dirty="0" err="1" smtClean="0">
                <a:latin typeface="a_Helver Bashkir" pitchFamily="34" charset="0"/>
              </a:rPr>
              <a:t>Та-тә </a:t>
            </a:r>
            <a:r>
              <a:rPr lang="ru-RU" sz="3200" b="1" i="1" u="sng" dirty="0">
                <a:latin typeface="a_Helver Bashkir" pitchFamily="34" charset="0"/>
              </a:rPr>
              <a:t>, </a:t>
            </a:r>
            <a:r>
              <a:rPr lang="ru-RU" sz="3200" b="1" i="1" u="sng" dirty="0" err="1">
                <a:latin typeface="a_Helver Bashkir" pitchFamily="34" charset="0"/>
              </a:rPr>
              <a:t>ла-лә </a:t>
            </a:r>
            <a:r>
              <a:rPr lang="ru-RU" sz="3200" b="1" dirty="0">
                <a:latin typeface="a_Helver Bashkir" pitchFamily="34" charset="0"/>
              </a:rPr>
              <a:t>– </a:t>
            </a:r>
            <a:r>
              <a:rPr lang="ru-RU" sz="3200" b="1" dirty="0" err="1">
                <a:latin typeface="a_Helver Bashkir" pitchFamily="34" charset="0"/>
              </a:rPr>
              <a:t>к</a:t>
            </a:r>
            <a:r>
              <a:rPr lang="ru-RU" sz="3200" dirty="0" err="1">
                <a:latin typeface="a_Helver Bashkir" pitchFamily="34" charset="0"/>
              </a:rPr>
              <a:t>өс</a:t>
            </a:r>
            <a:r>
              <a:rPr lang="ru-RU" sz="3200" b="1" dirty="0" err="1">
                <a:latin typeface="a_Helver Bashkir" pitchFamily="34" charset="0"/>
              </a:rPr>
              <a:t>әйтә</a:t>
            </a:r>
            <a:endParaRPr lang="ru-RU" sz="3200" b="1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b="1" i="1" u="sng" dirty="0" err="1">
                <a:solidFill>
                  <a:srgbClr val="FF0000"/>
                </a:solidFill>
                <a:latin typeface="a_Helver Bashkir" pitchFamily="34" charset="0"/>
              </a:rPr>
              <a:t>Менән</a:t>
            </a:r>
            <a:r>
              <a:rPr lang="ru-RU" sz="3200" b="1" i="1" u="sng" dirty="0">
                <a:solidFill>
                  <a:srgbClr val="FF0000"/>
                </a:solidFill>
                <a:latin typeface="a_Helver Bashkir" pitchFamily="34" charset="0"/>
              </a:rPr>
              <a:t> </a:t>
            </a:r>
            <a:r>
              <a:rPr lang="ru-RU" sz="3200" b="1" i="1" u="sng" dirty="0">
                <a:latin typeface="a_Helver Bashkir" pitchFamily="34" charset="0"/>
              </a:rPr>
              <a:t>–</a:t>
            </a:r>
            <a:r>
              <a:rPr lang="ru-RU" sz="3200" b="1" i="1" dirty="0">
                <a:latin typeface="a_Helver Bashkir" pitchFamily="34" charset="0"/>
              </a:rPr>
              <a:t> </a:t>
            </a:r>
            <a:r>
              <a:rPr lang="ru-RU" sz="3200" b="1" dirty="0" err="1">
                <a:latin typeface="a_Helver Bashkir" pitchFamily="34" charset="0"/>
              </a:rPr>
              <a:t>ике</a:t>
            </a:r>
            <a:r>
              <a:rPr lang="ru-RU" sz="3200" b="1" dirty="0">
                <a:latin typeface="a_Helver Bashkir" pitchFamily="34" charset="0"/>
              </a:rPr>
              <a:t> </a:t>
            </a:r>
            <a:r>
              <a:rPr lang="ru-RU" sz="3200" b="1" dirty="0" err="1">
                <a:latin typeface="a_Helver Bashkir" pitchFamily="34" charset="0"/>
              </a:rPr>
              <a:t>һүҙҙе</a:t>
            </a:r>
            <a:r>
              <a:rPr lang="ru-RU" sz="3200" b="1" dirty="0">
                <a:latin typeface="a_Helver Bashkir" pitchFamily="34" charset="0"/>
              </a:rPr>
              <a:t> </a:t>
            </a:r>
            <a:r>
              <a:rPr lang="ru-RU" sz="3200" b="1" dirty="0" err="1">
                <a:latin typeface="a_Helver Bashkir" pitchFamily="34" charset="0"/>
              </a:rPr>
              <a:t>бәйләй</a:t>
            </a:r>
            <a:endParaRPr lang="ru-RU" sz="3200" b="1" u="sng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dirty="0">
                <a:latin typeface="a_Helver Bashkir" pitchFamily="34" charset="0"/>
              </a:rPr>
              <a:t>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28794" y="979213"/>
            <a:ext cx="5143536" cy="5447645"/>
          </a:xfrm>
          <a:prstGeom prst="rect">
            <a:avLst/>
          </a:prstGeom>
          <a:ln w="127000">
            <a:solidFill>
              <a:schemeClr val="accent5">
                <a:lumMod val="40000"/>
                <a:lumOff val="60000"/>
              </a:schemeClr>
            </a:solidFill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2400" b="1" dirty="0" err="1">
                <a:latin typeface="a_Helver Bashkir" pitchFamily="34" charset="0"/>
              </a:rPr>
              <a:t>Ҡояш</a:t>
            </a:r>
            <a:r>
              <a:rPr lang="ru-RU" sz="2400" b="1" dirty="0">
                <a:latin typeface="a_Helver Bashkir" pitchFamily="34" charset="0"/>
              </a:rPr>
              <a:t> </a:t>
            </a:r>
            <a:r>
              <a:rPr lang="ru-RU" sz="2400" b="1" dirty="0" err="1">
                <a:latin typeface="a_Helver Bashkir" pitchFamily="34" charset="0"/>
              </a:rPr>
              <a:t>апай</a:t>
            </a:r>
            <a:r>
              <a:rPr lang="ru-RU" sz="2400" b="1" dirty="0">
                <a:latin typeface="a_Helver Bashkir" pitchFamily="34" charset="0"/>
              </a:rPr>
              <a:t>, </a:t>
            </a:r>
            <a:r>
              <a:rPr lang="ru-RU" sz="2400" b="1" dirty="0" err="1">
                <a:latin typeface="a_Helver Bashkir" pitchFamily="34" charset="0"/>
              </a:rPr>
              <a:t>күктән</a:t>
            </a:r>
            <a:r>
              <a:rPr lang="ru-RU" sz="2400" b="1" dirty="0">
                <a:latin typeface="a_Helver Bashkir" pitchFamily="34" charset="0"/>
              </a:rPr>
              <a:t> </a:t>
            </a:r>
            <a:r>
              <a:rPr lang="ru-RU" sz="2400" b="1" dirty="0" err="1">
                <a:latin typeface="a_Helver Bashkir" pitchFamily="34" charset="0"/>
              </a:rPr>
              <a:t>беҙгә</a:t>
            </a:r>
            <a:endParaRPr lang="ru-RU" sz="24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400" b="1" dirty="0" err="1">
                <a:latin typeface="a_Helver Bashkir" pitchFamily="34" charset="0"/>
              </a:rPr>
              <a:t>Йылмайып</a:t>
            </a:r>
            <a:r>
              <a:rPr lang="ru-RU" sz="2400" b="1" dirty="0">
                <a:latin typeface="a_Helver Bashkir" pitchFamily="34" charset="0"/>
              </a:rPr>
              <a:t> </a:t>
            </a:r>
            <a:r>
              <a:rPr lang="ru-RU" sz="2400" b="1" dirty="0" err="1">
                <a:latin typeface="a_Helver Bashkir" pitchFamily="34" charset="0"/>
              </a:rPr>
              <a:t>ҡарап</a:t>
            </a:r>
            <a:r>
              <a:rPr lang="ru-RU" sz="2400" b="1" dirty="0">
                <a:latin typeface="a_Helver Bashkir" pitchFamily="34" charset="0"/>
              </a:rPr>
              <a:t> тора.</a:t>
            </a:r>
            <a:endParaRPr lang="ru-RU" sz="24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400" b="1" dirty="0">
                <a:latin typeface="a_Helver Bashkir" pitchFamily="34" charset="0"/>
              </a:rPr>
              <a:t>Мин </a:t>
            </a:r>
            <a:r>
              <a:rPr lang="ru-RU" sz="2400" b="1" dirty="0" err="1">
                <a:latin typeface="a_Helver Bashkir" pitchFamily="34" charset="0"/>
              </a:rPr>
              <a:t>һеҙҙе</a:t>
            </a:r>
            <a:r>
              <a:rPr lang="ru-RU" sz="2400" b="1" dirty="0">
                <a:latin typeface="a_Helver Bashkir" pitchFamily="34" charset="0"/>
              </a:rPr>
              <a:t>  </a:t>
            </a:r>
            <a:r>
              <a:rPr lang="ru-RU" sz="2400" b="1" dirty="0" err="1">
                <a:latin typeface="a_Helver Bashkir" pitchFamily="34" charset="0"/>
              </a:rPr>
              <a:t>бик</a:t>
            </a:r>
            <a:r>
              <a:rPr lang="en-US" sz="2400" b="1" dirty="0">
                <a:latin typeface="a_Helver Bashkir" pitchFamily="34" charset="0"/>
              </a:rPr>
              <a:t> </a:t>
            </a:r>
            <a:r>
              <a:rPr lang="ru-RU" sz="2400" b="1" dirty="0" err="1">
                <a:latin typeface="a_Helver Bashkir" pitchFamily="34" charset="0"/>
              </a:rPr>
              <a:t>яратам</a:t>
            </a:r>
            <a:r>
              <a:rPr lang="ru-RU" sz="2400" b="1" dirty="0">
                <a:latin typeface="a_Helver Bashkir" pitchFamily="34" charset="0"/>
              </a:rPr>
              <a:t>,  тип</a:t>
            </a:r>
            <a:endParaRPr lang="ru-RU" sz="24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400" b="1" dirty="0" err="1">
                <a:latin typeface="a_Helver Bashkir" pitchFamily="34" charset="0"/>
              </a:rPr>
              <a:t>Теләктәр</a:t>
            </a:r>
            <a:r>
              <a:rPr lang="ru-RU" sz="2400" b="1" dirty="0">
                <a:latin typeface="a_Helver Bashkir" pitchFamily="34" charset="0"/>
              </a:rPr>
              <a:t>  </a:t>
            </a:r>
            <a:r>
              <a:rPr lang="ru-RU" sz="2400" b="1" dirty="0" err="1">
                <a:latin typeface="a_Helver Bashkir" pitchFamily="34" charset="0"/>
              </a:rPr>
              <a:t>әйтеп</a:t>
            </a:r>
            <a:r>
              <a:rPr lang="ru-RU" sz="2400" b="1" dirty="0">
                <a:latin typeface="a_Helver Bashkir" pitchFamily="34" charset="0"/>
              </a:rPr>
              <a:t> тора.</a:t>
            </a:r>
            <a:endParaRPr lang="ru-RU" sz="24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400" b="1" dirty="0">
                <a:latin typeface="a_Helver Bashkir" pitchFamily="34" charset="0"/>
              </a:rPr>
              <a:t> </a:t>
            </a:r>
            <a:endParaRPr lang="ru-RU" sz="24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400" b="1" dirty="0" err="1">
                <a:latin typeface="a_Helver Bashkir" pitchFamily="34" charset="0"/>
              </a:rPr>
              <a:t>Трам,там,там,трам,там</a:t>
            </a:r>
            <a:r>
              <a:rPr lang="ru-RU" sz="2400" b="1" dirty="0">
                <a:latin typeface="a_Helver Bashkir" pitchFamily="34" charset="0"/>
              </a:rPr>
              <a:t> ,там</a:t>
            </a:r>
            <a:endParaRPr lang="ru-RU" sz="24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400" b="1" dirty="0">
                <a:latin typeface="a_Helver Bashkir" pitchFamily="34" charset="0"/>
              </a:rPr>
              <a:t>Мин </a:t>
            </a:r>
            <a:r>
              <a:rPr lang="ru-RU" sz="2400" b="1" dirty="0" err="1">
                <a:latin typeface="a_Helver Bashkir" pitchFamily="34" charset="0"/>
              </a:rPr>
              <a:t>үҙемде</a:t>
            </a:r>
            <a:r>
              <a:rPr lang="ru-RU" sz="2400" b="1" dirty="0">
                <a:latin typeface="a_Helver Bashkir" pitchFamily="34" charset="0"/>
              </a:rPr>
              <a:t> </a:t>
            </a:r>
            <a:r>
              <a:rPr lang="ru-RU" sz="2400" b="1" dirty="0" err="1">
                <a:latin typeface="a_Helver Bashkir" pitchFamily="34" charset="0"/>
              </a:rPr>
              <a:t>яратам</a:t>
            </a:r>
            <a:r>
              <a:rPr lang="ru-RU" sz="2400" b="1" dirty="0">
                <a:latin typeface="a_Helver Bashkir" pitchFamily="34" charset="0"/>
              </a:rPr>
              <a:t>,</a:t>
            </a:r>
            <a:endParaRPr lang="ru-RU" sz="24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400" b="1" dirty="0" err="1">
                <a:latin typeface="a_Helver Bashkir" pitchFamily="34" charset="0"/>
              </a:rPr>
              <a:t>Трам,там,там,трам,там,там</a:t>
            </a:r>
            <a:endParaRPr lang="ru-RU" sz="24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400" b="1" dirty="0">
                <a:latin typeface="a_Helver Bashkir" pitchFamily="34" charset="0"/>
              </a:rPr>
              <a:t>Мин </a:t>
            </a:r>
            <a:r>
              <a:rPr lang="ru-RU" sz="2400" b="1" dirty="0" err="1">
                <a:latin typeface="a_Helver Bashkir" pitchFamily="34" charset="0"/>
              </a:rPr>
              <a:t>һеҙҙе</a:t>
            </a:r>
            <a:r>
              <a:rPr lang="ru-RU" sz="2400" b="1" dirty="0">
                <a:latin typeface="a_Helver Bashkir" pitchFamily="34" charset="0"/>
              </a:rPr>
              <a:t> </a:t>
            </a:r>
            <a:r>
              <a:rPr lang="ru-RU" sz="2400" b="1" dirty="0" err="1">
                <a:latin typeface="a_Helver Bashkir" pitchFamily="34" charset="0"/>
              </a:rPr>
              <a:t>лә</a:t>
            </a:r>
            <a:r>
              <a:rPr lang="ru-RU" sz="2400" b="1" dirty="0">
                <a:latin typeface="a_Helver Bashkir" pitchFamily="34" charset="0"/>
              </a:rPr>
              <a:t> </a:t>
            </a:r>
            <a:r>
              <a:rPr lang="ru-RU" sz="2400" b="1" dirty="0" err="1">
                <a:latin typeface="a_Helver Bashkir" pitchFamily="34" charset="0"/>
              </a:rPr>
              <a:t>яратам</a:t>
            </a:r>
            <a:r>
              <a:rPr lang="ru-RU" sz="2400" b="1" dirty="0">
                <a:latin typeface="a_Helver Bashkir" pitchFamily="34" charset="0"/>
              </a:rPr>
              <a:t>,</a:t>
            </a:r>
            <a:endParaRPr lang="ru-RU" sz="24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400" b="1" dirty="0" err="1">
                <a:latin typeface="a_Helver Bashkir" pitchFamily="34" charset="0"/>
              </a:rPr>
              <a:t>Яратам</a:t>
            </a:r>
            <a:r>
              <a:rPr lang="ru-RU" sz="2400" b="1" dirty="0">
                <a:latin typeface="a_Helver Bashkir" pitchFamily="34" charset="0"/>
              </a:rPr>
              <a:t> мин </a:t>
            </a:r>
            <a:r>
              <a:rPr lang="ru-RU" sz="2400" b="1" dirty="0" err="1">
                <a:latin typeface="a_Helver Bashkir" pitchFamily="34" charset="0"/>
              </a:rPr>
              <a:t>илемде</a:t>
            </a:r>
            <a:r>
              <a:rPr lang="ru-RU" sz="2400" b="1" dirty="0">
                <a:latin typeface="a_Helver Bashkir" pitchFamily="34" charset="0"/>
              </a:rPr>
              <a:t>,</a:t>
            </a:r>
            <a:endParaRPr lang="ru-RU" sz="24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400" b="1" dirty="0" err="1">
                <a:latin typeface="a_Helver Bashkir" pitchFamily="34" charset="0"/>
              </a:rPr>
              <a:t>Матур</a:t>
            </a:r>
            <a:r>
              <a:rPr lang="ru-RU" sz="2400" b="1" dirty="0">
                <a:latin typeface="a_Helver Bashkir" pitchFamily="34" charset="0"/>
              </a:rPr>
              <a:t> </a:t>
            </a:r>
            <a:r>
              <a:rPr lang="ru-RU" sz="2400" b="1" dirty="0" err="1">
                <a:latin typeface="a_Helver Bashkir" pitchFamily="34" charset="0"/>
              </a:rPr>
              <a:t>башҡорт</a:t>
            </a:r>
            <a:r>
              <a:rPr lang="ru-RU" sz="2400" b="1" dirty="0">
                <a:latin typeface="a_Helver Bashkir" pitchFamily="34" charset="0"/>
              </a:rPr>
              <a:t> </a:t>
            </a:r>
            <a:r>
              <a:rPr lang="ru-RU" sz="2400" b="1" dirty="0" err="1">
                <a:latin typeface="a_Helver Bashkir" pitchFamily="34" charset="0"/>
              </a:rPr>
              <a:t>телемде</a:t>
            </a:r>
            <a:r>
              <a:rPr lang="ru-RU" sz="2400" b="1" dirty="0">
                <a:latin typeface="a_Helver Bashkir" pitchFamily="34" charset="0"/>
              </a:rPr>
              <a:t>.</a:t>
            </a:r>
            <a:endParaRPr lang="ru-RU" sz="24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400" b="1" dirty="0" err="1">
                <a:latin typeface="a_Helver Bashkir" pitchFamily="34" charset="0"/>
              </a:rPr>
              <a:t>Уйнап</a:t>
            </a:r>
            <a:r>
              <a:rPr lang="en-US" sz="2400" b="1" dirty="0">
                <a:latin typeface="a_Helver Bashkir" pitchFamily="34" charset="0"/>
              </a:rPr>
              <a:t>-</a:t>
            </a:r>
            <a:r>
              <a:rPr lang="ru-RU" sz="2400" b="1" dirty="0" err="1">
                <a:latin typeface="a_Helver Bashkir" pitchFamily="34" charset="0"/>
              </a:rPr>
              <a:t>көлөп</a:t>
            </a:r>
            <a:r>
              <a:rPr lang="ru-RU" sz="2400" b="1" dirty="0">
                <a:latin typeface="a_Helver Bashkir" pitchFamily="34" charset="0"/>
              </a:rPr>
              <a:t> </a:t>
            </a:r>
            <a:r>
              <a:rPr lang="en-US" sz="2400" b="1" dirty="0">
                <a:latin typeface="a_Helver Bashkir" pitchFamily="34" charset="0"/>
              </a:rPr>
              <a:t>ү</a:t>
            </a:r>
            <a:r>
              <a:rPr lang="ru-RU" sz="2400" b="1" dirty="0" err="1">
                <a:latin typeface="a_Helver Bashkir" pitchFamily="34" charset="0"/>
              </a:rPr>
              <a:t>ткәрәм</a:t>
            </a:r>
            <a:r>
              <a:rPr lang="ru-RU" sz="2400" b="1" dirty="0">
                <a:latin typeface="a_Helver Bashkir" pitchFamily="34" charset="0"/>
              </a:rPr>
              <a:t> </a:t>
            </a:r>
          </a:p>
          <a:p>
            <a:pPr>
              <a:defRPr/>
            </a:pPr>
            <a:r>
              <a:rPr lang="ru-RU" sz="2400" b="1" dirty="0" err="1">
                <a:latin typeface="a_Helver Bashkir" pitchFamily="34" charset="0"/>
              </a:rPr>
              <a:t>Һәр</a:t>
            </a:r>
            <a:r>
              <a:rPr lang="ru-RU" sz="2400" b="1" dirty="0">
                <a:latin typeface="a_Helver Bashkir" pitchFamily="34" charset="0"/>
              </a:rPr>
              <a:t> </a:t>
            </a:r>
            <a:r>
              <a:rPr lang="ru-RU" sz="2400" b="1" dirty="0" err="1">
                <a:latin typeface="a_Helver Bashkir" pitchFamily="34" charset="0"/>
              </a:rPr>
              <a:t>бер</a:t>
            </a:r>
            <a:r>
              <a:rPr lang="ru-RU" sz="2400" b="1" dirty="0">
                <a:latin typeface="a_Helver Bashkir" pitchFamily="34" charset="0"/>
              </a:rPr>
              <a:t> </a:t>
            </a:r>
            <a:r>
              <a:rPr lang="ru-RU" sz="2400" b="1" dirty="0" err="1">
                <a:latin typeface="a_Helver Bashkir" pitchFamily="34" charset="0"/>
              </a:rPr>
              <a:t>яңы</a:t>
            </a:r>
            <a:r>
              <a:rPr lang="ru-RU" sz="2400" b="1" dirty="0">
                <a:latin typeface="a_Helver Bashkir" pitchFamily="34" charset="0"/>
              </a:rPr>
              <a:t> </a:t>
            </a:r>
            <a:r>
              <a:rPr lang="ru-RU" sz="2400" b="1" dirty="0" err="1">
                <a:latin typeface="a_Helver Bashkir" pitchFamily="34" charset="0"/>
              </a:rPr>
              <a:t>көнөмдө</a:t>
            </a:r>
            <a:r>
              <a:rPr lang="ru-RU" sz="2400" b="1" dirty="0">
                <a:latin typeface="a_Helver Bashkir" pitchFamily="34" charset="0"/>
              </a:rPr>
              <a:t>.</a:t>
            </a:r>
          </a:p>
          <a:p>
            <a:pPr>
              <a:defRPr/>
            </a:pPr>
            <a:endParaRPr lang="ru-RU" sz="2400" dirty="0">
              <a:latin typeface="a_Helver Bashkir" pitchFamily="34" charset="0"/>
            </a:endParaRPr>
          </a:p>
        </p:txBody>
      </p:sp>
      <p:pic>
        <p:nvPicPr>
          <p:cNvPr id="21512" name="Picture 2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6248400" y="285750"/>
            <a:ext cx="275272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loud"/>
          <p:cNvSpPr>
            <a:spLocks noChangeAspect="1" noEditPoints="1" noChangeArrowheads="1"/>
          </p:cNvSpPr>
          <p:nvPr/>
        </p:nvSpPr>
        <p:spPr bwMode="auto">
          <a:xfrm>
            <a:off x="285750" y="285750"/>
            <a:ext cx="2214563" cy="92868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" name="Cloud"/>
          <p:cNvSpPr>
            <a:spLocks noChangeAspect="1" noEditPoints="1" noChangeArrowheads="1"/>
          </p:cNvSpPr>
          <p:nvPr/>
        </p:nvSpPr>
        <p:spPr bwMode="auto">
          <a:xfrm>
            <a:off x="2857500" y="0"/>
            <a:ext cx="3278188" cy="10001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8" name="cолнышк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429625" y="6000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3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357188" y="357188"/>
            <a:ext cx="8429625" cy="5572125"/>
          </a:xfrm>
          <a:prstGeom prst="clou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00298" y="1643050"/>
            <a:ext cx="4429156" cy="3714757"/>
          </a:xfrm>
          <a:prstGeom prst="rect">
            <a:avLst/>
          </a:prstGeo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Ҡояш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һәм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…</a:t>
            </a:r>
          </a:p>
          <a:p>
            <a:pPr>
              <a:defRPr/>
            </a:pP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Көн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һәм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…</a:t>
            </a:r>
          </a:p>
          <a:p>
            <a:pPr>
              <a:defRPr/>
            </a:pP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Көн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яҡты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, </a:t>
            </a: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ә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төн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…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+mj-ea"/>
                <a:cs typeface="+mj-cs"/>
              </a:rPr>
              <a:t>.  </a:t>
            </a:r>
            <a: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+mj-ea"/>
                <a:cs typeface="+mj-cs"/>
              </a:rPr>
              <a:t> </a:t>
            </a:r>
            <a:b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+mj-ea"/>
                <a:cs typeface="+mj-cs"/>
              </a:rPr>
            </a:b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  <a:latin typeface="a_Helver Bashkir" pitchFamily="34" charset="0"/>
              <a:ea typeface="+mj-ea"/>
              <a:cs typeface="+mj-cs"/>
            </a:endParaRPr>
          </a:p>
        </p:txBody>
      </p:sp>
      <p:sp>
        <p:nvSpPr>
          <p:cNvPr id="22535" name="Oval 318"/>
          <p:cNvSpPr>
            <a:spLocks noChangeArrowheads="1"/>
          </p:cNvSpPr>
          <p:nvPr/>
        </p:nvSpPr>
        <p:spPr bwMode="auto">
          <a:xfrm>
            <a:off x="1357313" y="571500"/>
            <a:ext cx="295275" cy="390525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1071538" y="1071546"/>
            <a:ext cx="7000924" cy="30469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3200" b="1" i="1" u="sng" dirty="0" err="1">
                <a:latin typeface="a_Helver Bashkir" pitchFamily="34" charset="0"/>
              </a:rPr>
              <a:t>Та-тә</a:t>
            </a:r>
            <a:r>
              <a:rPr lang="ru-RU" sz="3200" b="1" i="1" u="sng" dirty="0">
                <a:latin typeface="a_Helver Bashkir" pitchFamily="34" charset="0"/>
              </a:rPr>
              <a:t> , </a:t>
            </a:r>
            <a:r>
              <a:rPr lang="ru-RU" sz="3200" b="1" i="1" u="sng" dirty="0" err="1">
                <a:latin typeface="a_Helver Bashkir" pitchFamily="34" charset="0"/>
              </a:rPr>
              <a:t>ла-лә</a:t>
            </a:r>
            <a:r>
              <a:rPr lang="ru-RU" sz="3200" b="1" i="1" u="sng" dirty="0">
                <a:latin typeface="a_Helver Bashkir" pitchFamily="34" charset="0"/>
              </a:rPr>
              <a:t> </a:t>
            </a:r>
            <a:r>
              <a:rPr lang="ru-RU" sz="3200" b="1" dirty="0">
                <a:latin typeface="a_Helver Bashkir" pitchFamily="34" charset="0"/>
              </a:rPr>
              <a:t>– </a:t>
            </a:r>
            <a:r>
              <a:rPr lang="ru-RU" sz="3200" b="1" dirty="0" err="1">
                <a:latin typeface="a_Helver Bashkir" pitchFamily="34" charset="0"/>
              </a:rPr>
              <a:t>к</a:t>
            </a:r>
            <a:r>
              <a:rPr lang="ru-RU" sz="3200" dirty="0" err="1">
                <a:latin typeface="a_Helver Bashkir" pitchFamily="34" charset="0"/>
              </a:rPr>
              <a:t>өс</a:t>
            </a:r>
            <a:r>
              <a:rPr lang="ru-RU" sz="3200" b="1" dirty="0" err="1">
                <a:latin typeface="a_Helver Bashkir" pitchFamily="34" charset="0"/>
              </a:rPr>
              <a:t>әйтә</a:t>
            </a:r>
            <a:endParaRPr lang="ru-RU" sz="3200" b="1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b="1" i="1" u="sng" dirty="0" err="1">
                <a:solidFill>
                  <a:schemeClr val="bg1"/>
                </a:solidFill>
                <a:latin typeface="a_Helver Bashkir" pitchFamily="34" charset="0"/>
              </a:rPr>
              <a:t>Менән</a:t>
            </a:r>
            <a:r>
              <a:rPr lang="ru-RU" sz="3200" b="1" i="1" u="sng" dirty="0">
                <a:solidFill>
                  <a:schemeClr val="bg1"/>
                </a:solidFill>
                <a:latin typeface="a_Helver Bashkir" pitchFamily="34" charset="0"/>
              </a:rPr>
              <a:t> </a:t>
            </a:r>
            <a:r>
              <a:rPr lang="ru-RU" sz="3200" b="1" i="1" u="sng" dirty="0">
                <a:latin typeface="a_Helver Bashkir" pitchFamily="34" charset="0"/>
              </a:rPr>
              <a:t>–</a:t>
            </a:r>
            <a:r>
              <a:rPr lang="ru-RU" sz="3200" b="1" i="1" dirty="0">
                <a:latin typeface="a_Helver Bashkir" pitchFamily="34" charset="0"/>
              </a:rPr>
              <a:t> </a:t>
            </a:r>
            <a:r>
              <a:rPr lang="ru-RU" sz="3200" b="1" dirty="0" err="1">
                <a:latin typeface="a_Helver Bashkir" pitchFamily="34" charset="0"/>
              </a:rPr>
              <a:t>ике</a:t>
            </a:r>
            <a:r>
              <a:rPr lang="ru-RU" sz="3200" b="1" dirty="0">
                <a:latin typeface="a_Helver Bashkir" pitchFamily="34" charset="0"/>
              </a:rPr>
              <a:t> </a:t>
            </a:r>
            <a:r>
              <a:rPr lang="ru-RU" sz="3200" b="1" dirty="0" err="1">
                <a:latin typeface="a_Helver Bashkir" pitchFamily="34" charset="0"/>
              </a:rPr>
              <a:t>һүҙҙе</a:t>
            </a:r>
            <a:r>
              <a:rPr lang="ru-RU" sz="3200" b="1" dirty="0">
                <a:latin typeface="a_Helver Bashkir" pitchFamily="34" charset="0"/>
              </a:rPr>
              <a:t> </a:t>
            </a:r>
            <a:r>
              <a:rPr lang="ru-RU" sz="3200" b="1" dirty="0" err="1">
                <a:latin typeface="a_Helver Bashkir" pitchFamily="34" charset="0"/>
              </a:rPr>
              <a:t>бәйләй</a:t>
            </a:r>
            <a:endParaRPr lang="ru-RU" sz="3200" b="1" u="sng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b="1" i="1" u="sng" dirty="0" err="1">
                <a:solidFill>
                  <a:srgbClr val="FF0000"/>
                </a:solidFill>
                <a:latin typeface="a_Helver Bashkir" pitchFamily="34" charset="0"/>
              </a:rPr>
              <a:t>Һәм</a:t>
            </a:r>
            <a:r>
              <a:rPr lang="ru-RU" sz="3200" i="1" u="sng" dirty="0">
                <a:latin typeface="a_Helver Bashkir" pitchFamily="34" charset="0"/>
              </a:rPr>
              <a:t> </a:t>
            </a:r>
            <a:r>
              <a:rPr lang="ru-RU" sz="3200" dirty="0">
                <a:latin typeface="a_Helver Bashkir" pitchFamily="34" charset="0"/>
              </a:rPr>
              <a:t> - </a:t>
            </a:r>
            <a:r>
              <a:rPr lang="ru-RU" sz="3200" dirty="0" err="1">
                <a:latin typeface="a_Helver Bashkir" pitchFamily="34" charset="0"/>
              </a:rPr>
              <a:t>йыя</a:t>
            </a:r>
            <a:r>
              <a:rPr lang="ru-RU" sz="3200" dirty="0">
                <a:latin typeface="a_Helver Bashkir" pitchFamily="34" charset="0"/>
              </a:rPr>
              <a:t> </a:t>
            </a:r>
          </a:p>
          <a:p>
            <a:pPr>
              <a:defRPr/>
            </a:pPr>
            <a:r>
              <a:rPr lang="ru-RU" sz="3200" b="1" i="1" u="sng" dirty="0">
                <a:solidFill>
                  <a:srgbClr val="FF0000"/>
                </a:solidFill>
                <a:latin typeface="a_Helver Bashkir" pitchFamily="34" charset="0"/>
              </a:rPr>
              <a:t>Ә</a:t>
            </a:r>
            <a:r>
              <a:rPr lang="ru-RU" sz="3200" b="1" dirty="0">
                <a:latin typeface="a_Helver Bashkir" pitchFamily="34" charset="0"/>
              </a:rPr>
              <a:t> - </a:t>
            </a:r>
            <a:r>
              <a:rPr lang="ru-RU" sz="3200" dirty="0" err="1">
                <a:latin typeface="a_Helver Bashkir" pitchFamily="34" charset="0"/>
              </a:rPr>
              <a:t>ҡаршы</a:t>
            </a:r>
            <a:r>
              <a:rPr lang="ru-RU" sz="3200" dirty="0">
                <a:latin typeface="a_Helver Bashkir" pitchFamily="34" charset="0"/>
              </a:rPr>
              <a:t> </a:t>
            </a:r>
            <a:r>
              <a:rPr lang="ru-RU" sz="3200" dirty="0" err="1">
                <a:latin typeface="a_Helver Bashkir" pitchFamily="34" charset="0"/>
              </a:rPr>
              <a:t>ҡуя</a:t>
            </a:r>
            <a:endParaRPr lang="ru-RU" sz="3200" dirty="0">
              <a:latin typeface="a_Helver Bashkir" pitchFamily="34" charset="0"/>
            </a:endParaRPr>
          </a:p>
          <a:p>
            <a:pPr>
              <a:defRPr/>
            </a:pPr>
            <a:endParaRPr lang="ru-RU" sz="32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dirty="0">
                <a:latin typeface="a_Helver Bashkir" pitchFamily="34" charset="0"/>
              </a:rPr>
              <a:t>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642910" y="500042"/>
            <a:ext cx="7858180" cy="600164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200" dirty="0">
                <a:latin typeface="a_Helver Bashkir" pitchFamily="34" charset="0"/>
              </a:rPr>
              <a:t>184 – се </a:t>
            </a:r>
            <a:r>
              <a:rPr lang="ru-RU" sz="3200" dirty="0" err="1">
                <a:latin typeface="a_Helver Bashkir" pitchFamily="34" charset="0"/>
              </a:rPr>
              <a:t>күнегеү</a:t>
            </a:r>
            <a:endParaRPr lang="ru-RU" sz="3200" b="1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dirty="0">
                <a:latin typeface="a_Helver Bashkir" pitchFamily="34" charset="0"/>
              </a:rPr>
              <a:t>1</a:t>
            </a:r>
            <a:r>
              <a:rPr lang="ru-RU" sz="3200" dirty="0" smtClean="0">
                <a:latin typeface="a_Helver Bashkir" pitchFamily="34" charset="0"/>
              </a:rPr>
              <a:t>) </a:t>
            </a:r>
            <a:r>
              <a:rPr lang="ru-RU" sz="3200" dirty="0" err="1">
                <a:latin typeface="a_Helver Bashkir" pitchFamily="34" charset="0"/>
              </a:rPr>
              <a:t>Һәр ерҙә төн үҙен</a:t>
            </a:r>
            <a:r>
              <a:rPr lang="en-US" sz="3200" dirty="0">
                <a:latin typeface="a_Helver Bashkir" pitchFamily="34" charset="0"/>
              </a:rPr>
              <a:t>c</a:t>
            </a:r>
            <a:r>
              <a:rPr lang="ru-RU" sz="3200" dirty="0" err="1">
                <a:latin typeface="a_Helver Bashkir" pitchFamily="34" charset="0"/>
              </a:rPr>
              <a:t>ә</a:t>
            </a:r>
            <a:r>
              <a:rPr lang="ru-RU" sz="3200" dirty="0">
                <a:latin typeface="a_Helver Bashkir" pitchFamily="34" charset="0"/>
              </a:rPr>
              <a:t> </a:t>
            </a:r>
            <a:r>
              <a:rPr lang="ru-RU" sz="3200" dirty="0" err="1">
                <a:latin typeface="a_Helver Bashkir" pitchFamily="34" charset="0"/>
              </a:rPr>
              <a:t>матур</a:t>
            </a:r>
            <a:r>
              <a:rPr lang="ru-RU" sz="3200" dirty="0">
                <a:latin typeface="a_Helver Bashkir" pitchFamily="34" charset="0"/>
              </a:rPr>
              <a:t>. </a:t>
            </a:r>
            <a:endParaRPr lang="ru-RU" sz="3200" b="1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dirty="0">
                <a:latin typeface="a_Helver Bashkir" pitchFamily="34" charset="0"/>
              </a:rPr>
              <a:t>2</a:t>
            </a:r>
            <a:r>
              <a:rPr lang="ru-RU" sz="3200" dirty="0" smtClean="0">
                <a:latin typeface="a_Helver Bashkir" pitchFamily="34" charset="0"/>
              </a:rPr>
              <a:t>) Яр </a:t>
            </a:r>
            <a:r>
              <a:rPr lang="ru-RU" sz="3200" dirty="0" err="1">
                <a:latin typeface="a_Helver Bashkir" pitchFamily="34" charset="0"/>
              </a:rPr>
              <a:t>башында</a:t>
            </a:r>
            <a:r>
              <a:rPr lang="ru-RU" sz="3200" dirty="0">
                <a:latin typeface="a_Helver Bashkir" pitchFamily="34" charset="0"/>
              </a:rPr>
              <a:t> </a:t>
            </a:r>
            <a:r>
              <a:rPr lang="ru-RU" sz="3200" dirty="0" err="1">
                <a:latin typeface="a_Helver Bashkir" pitchFamily="34" charset="0"/>
              </a:rPr>
              <a:t>саҡта ситтән ҡарап тороу</a:t>
            </a:r>
            <a:r>
              <a:rPr lang="ru-RU" sz="3200" dirty="0">
                <a:latin typeface="a_Helver Bashkir" pitchFamily="34" charset="0"/>
              </a:rPr>
              <a:t> </a:t>
            </a:r>
            <a:r>
              <a:rPr lang="ru-RU" sz="3200" dirty="0" err="1">
                <a:latin typeface="a_Helver Bashkir" pitchFamily="34" charset="0"/>
              </a:rPr>
              <a:t>ғына  һәйбәт</a:t>
            </a:r>
            <a:r>
              <a:rPr lang="ru-RU" sz="3200" dirty="0">
                <a:latin typeface="a_Helver Bashkir" pitchFamily="34" charset="0"/>
              </a:rPr>
              <a:t>.</a:t>
            </a:r>
            <a:endParaRPr lang="ru-RU" sz="3200" b="1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dirty="0">
                <a:latin typeface="a_Helver Bashkir" pitchFamily="34" charset="0"/>
              </a:rPr>
              <a:t>3</a:t>
            </a:r>
            <a:r>
              <a:rPr lang="ru-RU" sz="3200" dirty="0" smtClean="0">
                <a:latin typeface="a_Helver Bashkir" pitchFamily="34" charset="0"/>
              </a:rPr>
              <a:t>) Ә </a:t>
            </a:r>
            <a:r>
              <a:rPr lang="ru-RU" sz="3200" dirty="0" err="1">
                <a:latin typeface="a_Helver Bashkir" pitchFamily="34" charset="0"/>
              </a:rPr>
              <a:t>бына</a:t>
            </a:r>
            <a:r>
              <a:rPr lang="ru-RU" sz="3200" dirty="0">
                <a:latin typeface="a_Helver Bashkir" pitchFamily="34" charset="0"/>
              </a:rPr>
              <a:t>  </a:t>
            </a:r>
            <a:r>
              <a:rPr lang="ru-RU" sz="3200" dirty="0" err="1">
                <a:latin typeface="a_Helver Bashkir" pitchFamily="34" charset="0"/>
              </a:rPr>
              <a:t>йылға өҫтөндә төн күңеллерәк </a:t>
            </a:r>
            <a:r>
              <a:rPr lang="ru-RU" sz="3200" dirty="0">
                <a:latin typeface="a_Helver Bashkir" pitchFamily="34" charset="0"/>
              </a:rPr>
              <a:t>… </a:t>
            </a:r>
            <a:r>
              <a:rPr lang="ru-RU" sz="3200" dirty="0" err="1">
                <a:latin typeface="a_Helver Bashkir" pitchFamily="34" charset="0"/>
              </a:rPr>
              <a:t>байыраҡ</a:t>
            </a:r>
            <a:r>
              <a:rPr lang="ru-RU" sz="3200" dirty="0">
                <a:latin typeface="a_Helver Bashkir" pitchFamily="34" charset="0"/>
              </a:rPr>
              <a:t>. </a:t>
            </a:r>
            <a:endParaRPr lang="ru-RU" sz="3200" b="1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dirty="0" smtClean="0">
                <a:latin typeface="a_Helver Bashkir" pitchFamily="34" charset="0"/>
              </a:rPr>
              <a:t>4) </a:t>
            </a:r>
            <a:r>
              <a:rPr lang="ru-RU" sz="3200" dirty="0" err="1" smtClean="0">
                <a:latin typeface="a_Helver Bashkir" pitchFamily="34" charset="0"/>
              </a:rPr>
              <a:t>Үҙеңде </a:t>
            </a:r>
            <a:r>
              <a:rPr lang="ru-RU" sz="3200" dirty="0" err="1">
                <a:latin typeface="a_Helver Bashkir" pitchFamily="34" charset="0"/>
              </a:rPr>
              <a:t>ҡайҙа</a:t>
            </a:r>
            <a:r>
              <a:rPr lang="ru-RU" sz="3200" dirty="0">
                <a:latin typeface="a_Helver Bashkir" pitchFamily="34" charset="0"/>
              </a:rPr>
              <a:t>…  </a:t>
            </a:r>
            <a:r>
              <a:rPr lang="ru-RU" sz="3200" dirty="0" err="1">
                <a:latin typeface="a_Helver Bashkir" pitchFamily="34" charset="0"/>
              </a:rPr>
              <a:t>осҡан  </a:t>
            </a:r>
            <a:r>
              <a:rPr lang="ru-RU" sz="3200" dirty="0">
                <a:latin typeface="a_Helver Bashkir" pitchFamily="34" charset="0"/>
              </a:rPr>
              <a:t>… </a:t>
            </a:r>
            <a:r>
              <a:rPr lang="ru-RU" sz="3200" dirty="0" err="1">
                <a:latin typeface="a_Helver Bashkir" pitchFamily="34" charset="0"/>
              </a:rPr>
              <a:t>тояһың</a:t>
            </a:r>
            <a:r>
              <a:rPr lang="ru-RU" sz="3200" dirty="0">
                <a:latin typeface="a_Helver Bashkir" pitchFamily="34" charset="0"/>
              </a:rPr>
              <a:t>. </a:t>
            </a:r>
            <a:endParaRPr lang="ru-RU" sz="3200" b="1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dirty="0">
                <a:latin typeface="a_Helver Bashkir" pitchFamily="34" charset="0"/>
              </a:rPr>
              <a:t>5</a:t>
            </a:r>
            <a:r>
              <a:rPr lang="ru-RU" sz="3200" dirty="0" smtClean="0">
                <a:latin typeface="a_Helver Bashkir" pitchFamily="34" charset="0"/>
              </a:rPr>
              <a:t>) </a:t>
            </a:r>
            <a:r>
              <a:rPr lang="ru-RU" sz="3200" dirty="0" err="1">
                <a:latin typeface="a_Helver Bashkir" pitchFamily="34" charset="0"/>
              </a:rPr>
              <a:t>Рәхәт </a:t>
            </a:r>
            <a:r>
              <a:rPr lang="ru-RU" sz="3200" dirty="0">
                <a:latin typeface="a_Helver Bashkir" pitchFamily="34" charset="0"/>
              </a:rPr>
              <a:t>…, </a:t>
            </a:r>
            <a:r>
              <a:rPr lang="ru-RU" sz="3200" dirty="0" err="1">
                <a:latin typeface="a_Helver Bashkir" pitchFamily="34" charset="0"/>
              </a:rPr>
              <a:t>күңелле </a:t>
            </a:r>
            <a:r>
              <a:rPr lang="ru-RU" sz="3200" dirty="0">
                <a:latin typeface="a_Helver Bashkir" pitchFamily="34" charset="0"/>
              </a:rPr>
              <a:t>… .</a:t>
            </a:r>
            <a:endParaRPr lang="ru-RU" sz="3200" b="1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dirty="0">
                <a:latin typeface="a_Helver Bashkir" pitchFamily="34" charset="0"/>
              </a:rPr>
              <a:t> </a:t>
            </a:r>
          </a:p>
          <a:p>
            <a:pPr>
              <a:defRPr/>
            </a:pPr>
            <a:r>
              <a:rPr lang="ru-RU" sz="3200" i="1" dirty="0" err="1">
                <a:latin typeface="a_Helver Bashkir" pitchFamily="34" charset="0"/>
              </a:rPr>
              <a:t>Белешмә</a:t>
            </a:r>
            <a:r>
              <a:rPr lang="ru-RU" sz="3200" i="1" dirty="0">
                <a:latin typeface="a_Helver Bashkir" pitchFamily="34" charset="0"/>
              </a:rPr>
              <a:t>  </a:t>
            </a:r>
            <a:r>
              <a:rPr lang="ru-RU" sz="3200" i="1" dirty="0" err="1">
                <a:latin typeface="a_Helver Bashkir" pitchFamily="34" charset="0"/>
              </a:rPr>
              <a:t>өсөн</a:t>
            </a:r>
            <a:r>
              <a:rPr lang="ru-RU" sz="3200" i="1" dirty="0">
                <a:latin typeface="a_Helver Bashkir" pitchFamily="34" charset="0"/>
              </a:rPr>
              <a:t> </a:t>
            </a:r>
            <a:r>
              <a:rPr lang="ru-RU" sz="3200" i="1" dirty="0" err="1">
                <a:latin typeface="a_Helver Bashkir" pitchFamily="34" charset="0"/>
              </a:rPr>
              <a:t>һүҙҙәр</a:t>
            </a:r>
            <a:r>
              <a:rPr lang="ru-RU" sz="3200" i="1" dirty="0">
                <a:latin typeface="a_Helver Bashkir" pitchFamily="34" charset="0"/>
              </a:rPr>
              <a:t>:    </a:t>
            </a:r>
            <a:r>
              <a:rPr lang="ru-RU" sz="3200" i="1" dirty="0" err="1">
                <a:latin typeface="a_Helver Bashkir" pitchFamily="34" charset="0"/>
              </a:rPr>
              <a:t>һәм</a:t>
            </a:r>
            <a:r>
              <a:rPr lang="ru-RU" sz="3200" i="1" dirty="0">
                <a:latin typeface="a_Helver Bashkir" pitchFamily="34" charset="0"/>
              </a:rPr>
              <a:t>, - </a:t>
            </a:r>
            <a:r>
              <a:rPr lang="ru-RU" sz="3200" i="1" dirty="0" err="1">
                <a:latin typeface="a_Helver Bashkir" pitchFamily="34" charset="0"/>
              </a:rPr>
              <a:t>лыр</a:t>
            </a:r>
            <a:r>
              <a:rPr lang="ru-RU" sz="3200" i="1" dirty="0">
                <a:latin typeface="a_Helver Bashkir" pitchFamily="34" charset="0"/>
              </a:rPr>
              <a:t> , </a:t>
            </a:r>
            <a:r>
              <a:rPr lang="ru-RU" sz="3200" i="1" dirty="0" err="1">
                <a:latin typeface="a_Helver Bashkir" pitchFamily="34" charset="0"/>
              </a:rPr>
              <a:t>төҫлө</a:t>
            </a:r>
            <a:r>
              <a:rPr lang="ru-RU" sz="3200" i="1" dirty="0">
                <a:latin typeface="a_Helver Bashkir" pitchFamily="34" charset="0"/>
              </a:rPr>
              <a:t>, </a:t>
            </a:r>
            <a:r>
              <a:rPr lang="ru-RU" sz="3200" i="1" dirty="0" err="1">
                <a:latin typeface="a_Helver Bashkir" pitchFamily="34" charset="0"/>
              </a:rPr>
              <a:t>тә</a:t>
            </a:r>
            <a:r>
              <a:rPr lang="ru-RU" sz="3200" i="1" dirty="0">
                <a:latin typeface="a_Helver Bashkir" pitchFamily="34" charset="0"/>
              </a:rPr>
              <a:t>, </a:t>
            </a:r>
            <a:r>
              <a:rPr lang="ru-RU" sz="3200" i="1" dirty="0" err="1">
                <a:latin typeface="a_Helver Bashkir" pitchFamily="34" charset="0"/>
              </a:rPr>
              <a:t>лә</a:t>
            </a:r>
            <a:r>
              <a:rPr lang="ru-RU" sz="3200" i="1" dirty="0">
                <a:latin typeface="a_Helver Bashkir" pitchFamily="34" charset="0"/>
              </a:rPr>
              <a:t>.</a:t>
            </a:r>
          </a:p>
          <a:p>
            <a:pPr>
              <a:defRPr/>
            </a:pPr>
            <a:r>
              <a:rPr lang="ru-RU" sz="3200" dirty="0">
                <a:latin typeface="a_Helver Bashkir" pitchFamily="34" charset="0"/>
              </a:rPr>
              <a:t>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1357290" y="642918"/>
            <a:ext cx="6286544" cy="403187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3200" b="1" i="1" u="sng" dirty="0" err="1">
                <a:latin typeface="a_Helver Bashkir" pitchFamily="34" charset="0"/>
              </a:rPr>
              <a:t>Та-тә</a:t>
            </a:r>
            <a:r>
              <a:rPr lang="ru-RU" sz="3200" b="1" i="1" u="sng" dirty="0">
                <a:latin typeface="a_Helver Bashkir" pitchFamily="34" charset="0"/>
              </a:rPr>
              <a:t> , </a:t>
            </a:r>
            <a:r>
              <a:rPr lang="ru-RU" sz="3200" b="1" i="1" u="sng" dirty="0" err="1">
                <a:latin typeface="a_Helver Bashkir" pitchFamily="34" charset="0"/>
              </a:rPr>
              <a:t>ла-лә</a:t>
            </a:r>
            <a:r>
              <a:rPr lang="ru-RU" sz="3200" b="1" i="1" u="sng" dirty="0">
                <a:latin typeface="a_Helver Bashkir" pitchFamily="34" charset="0"/>
              </a:rPr>
              <a:t> </a:t>
            </a:r>
            <a:r>
              <a:rPr lang="ru-RU" sz="3200" b="1" dirty="0">
                <a:latin typeface="a_Helver Bashkir" pitchFamily="34" charset="0"/>
              </a:rPr>
              <a:t>– </a:t>
            </a:r>
            <a:r>
              <a:rPr lang="ru-RU" sz="3200" b="1" dirty="0" err="1">
                <a:latin typeface="a_Helver Bashkir" pitchFamily="34" charset="0"/>
              </a:rPr>
              <a:t>к</a:t>
            </a:r>
            <a:r>
              <a:rPr lang="ru-RU" sz="3200" dirty="0" err="1">
                <a:latin typeface="a_Helver Bashkir" pitchFamily="34" charset="0"/>
              </a:rPr>
              <a:t>өс</a:t>
            </a:r>
            <a:r>
              <a:rPr lang="ru-RU" sz="3200" b="1" dirty="0" err="1">
                <a:latin typeface="a_Helver Bashkir" pitchFamily="34" charset="0"/>
              </a:rPr>
              <a:t>әйтә</a:t>
            </a:r>
            <a:endParaRPr lang="ru-RU" sz="3200" b="1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b="1" i="1" u="sng" dirty="0" err="1">
                <a:latin typeface="a_Helver Bashkir" pitchFamily="34" charset="0"/>
              </a:rPr>
              <a:t>Һәм</a:t>
            </a:r>
            <a:r>
              <a:rPr lang="ru-RU" sz="3200" i="1" u="sng" dirty="0">
                <a:latin typeface="a_Helver Bashkir" pitchFamily="34" charset="0"/>
              </a:rPr>
              <a:t> </a:t>
            </a:r>
            <a:r>
              <a:rPr lang="ru-RU" sz="3200" dirty="0">
                <a:latin typeface="a_Helver Bashkir" pitchFamily="34" charset="0"/>
              </a:rPr>
              <a:t> - </a:t>
            </a:r>
            <a:r>
              <a:rPr lang="ru-RU" sz="3200" dirty="0" err="1">
                <a:latin typeface="a_Helver Bashkir" pitchFamily="34" charset="0"/>
              </a:rPr>
              <a:t>йыя</a:t>
            </a:r>
            <a:r>
              <a:rPr lang="ru-RU" sz="3200" dirty="0">
                <a:latin typeface="a_Helver Bashkir" pitchFamily="34" charset="0"/>
              </a:rPr>
              <a:t> </a:t>
            </a:r>
          </a:p>
          <a:p>
            <a:pPr>
              <a:defRPr/>
            </a:pPr>
            <a:r>
              <a:rPr lang="ru-RU" sz="3200" b="1" i="1" u="sng" dirty="0">
                <a:latin typeface="a_Helver Bashkir" pitchFamily="34" charset="0"/>
              </a:rPr>
              <a:t>Ә</a:t>
            </a:r>
            <a:r>
              <a:rPr lang="ru-RU" sz="3200" b="1" dirty="0">
                <a:latin typeface="a_Helver Bashkir" pitchFamily="34" charset="0"/>
              </a:rPr>
              <a:t> - </a:t>
            </a:r>
            <a:r>
              <a:rPr lang="ru-RU" sz="3200" dirty="0" err="1">
                <a:latin typeface="a_Helver Bashkir" pitchFamily="34" charset="0"/>
              </a:rPr>
              <a:t>ҡаршы</a:t>
            </a:r>
            <a:r>
              <a:rPr lang="ru-RU" sz="3200" dirty="0">
                <a:latin typeface="a_Helver Bashkir" pitchFamily="34" charset="0"/>
              </a:rPr>
              <a:t> </a:t>
            </a:r>
            <a:r>
              <a:rPr lang="ru-RU" sz="3200" dirty="0" err="1">
                <a:latin typeface="a_Helver Bashkir" pitchFamily="34" charset="0"/>
              </a:rPr>
              <a:t>ҡуя</a:t>
            </a:r>
            <a:endParaRPr lang="ru-RU" sz="32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b="1" i="1" u="sng" dirty="0">
                <a:latin typeface="a_Helver Bashkir" pitchFamily="34" charset="0"/>
              </a:rPr>
              <a:t>-</a:t>
            </a:r>
            <a:r>
              <a:rPr lang="ru-RU" sz="3200" b="1" i="1" u="sng" dirty="0" err="1">
                <a:latin typeface="a_Helver Bashkir" pitchFamily="34" charset="0"/>
              </a:rPr>
              <a:t>лыр</a:t>
            </a:r>
            <a:r>
              <a:rPr lang="ru-RU" sz="3200" b="1" i="1" u="sng" dirty="0">
                <a:latin typeface="a_Helver Bashkir" pitchFamily="34" charset="0"/>
              </a:rPr>
              <a:t>  </a:t>
            </a:r>
            <a:r>
              <a:rPr lang="ru-RU" sz="3200" b="1" i="1" dirty="0">
                <a:latin typeface="a_Helver Bashkir" pitchFamily="34" charset="0"/>
              </a:rPr>
              <a:t>- </a:t>
            </a:r>
            <a:r>
              <a:rPr lang="ru-RU" sz="3200" dirty="0" err="1">
                <a:latin typeface="a_Helver Bashkir" pitchFamily="34" charset="0"/>
              </a:rPr>
              <a:t>икеләнеүҙе</a:t>
            </a:r>
            <a:r>
              <a:rPr lang="ru-RU" sz="3200" dirty="0">
                <a:latin typeface="a_Helver Bashkir" pitchFamily="34" charset="0"/>
              </a:rPr>
              <a:t> </a:t>
            </a:r>
            <a:r>
              <a:rPr lang="ru-RU" sz="3200" dirty="0" err="1">
                <a:latin typeface="a_Helver Bashkir" pitchFamily="34" charset="0"/>
              </a:rPr>
              <a:t>белдерә</a:t>
            </a:r>
            <a:r>
              <a:rPr lang="ru-RU" sz="3200" dirty="0">
                <a:latin typeface="a_Helver Bashkir" pitchFamily="34" charset="0"/>
              </a:rPr>
              <a:t> </a:t>
            </a:r>
          </a:p>
          <a:p>
            <a:pPr>
              <a:defRPr/>
            </a:pPr>
            <a:r>
              <a:rPr lang="ru-RU" sz="3200" b="1" i="1" u="sng" dirty="0" err="1">
                <a:latin typeface="a_Helver Bashkir" pitchFamily="34" charset="0"/>
              </a:rPr>
              <a:t>Менән</a:t>
            </a:r>
            <a:r>
              <a:rPr lang="ru-RU" sz="3200" b="1" i="1" u="sng" dirty="0">
                <a:latin typeface="a_Helver Bashkir" pitchFamily="34" charset="0"/>
              </a:rPr>
              <a:t> –</a:t>
            </a:r>
            <a:r>
              <a:rPr lang="ru-RU" sz="3200" b="1" i="1" dirty="0">
                <a:latin typeface="a_Helver Bashkir" pitchFamily="34" charset="0"/>
              </a:rPr>
              <a:t> </a:t>
            </a:r>
            <a:r>
              <a:rPr lang="ru-RU" sz="3200" b="1" dirty="0" err="1">
                <a:latin typeface="a_Helver Bashkir" pitchFamily="34" charset="0"/>
              </a:rPr>
              <a:t>ике</a:t>
            </a:r>
            <a:r>
              <a:rPr lang="ru-RU" sz="3200" b="1" dirty="0">
                <a:latin typeface="a_Helver Bashkir" pitchFamily="34" charset="0"/>
              </a:rPr>
              <a:t> </a:t>
            </a:r>
            <a:r>
              <a:rPr lang="ru-RU" sz="3200" b="1" dirty="0" err="1">
                <a:latin typeface="a_Helver Bashkir" pitchFamily="34" charset="0"/>
              </a:rPr>
              <a:t>һүҙҙе</a:t>
            </a:r>
            <a:r>
              <a:rPr lang="ru-RU" sz="3200" b="1" dirty="0">
                <a:latin typeface="a_Helver Bashkir" pitchFamily="34" charset="0"/>
              </a:rPr>
              <a:t> </a:t>
            </a:r>
            <a:r>
              <a:rPr lang="ru-RU" sz="3200" b="1" dirty="0" err="1">
                <a:latin typeface="a_Helver Bashkir" pitchFamily="34" charset="0"/>
              </a:rPr>
              <a:t>бәйләй</a:t>
            </a:r>
            <a:endParaRPr lang="ru-RU" sz="32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b="1" i="1" u="sng" dirty="0" err="1">
                <a:solidFill>
                  <a:srgbClr val="FF0000"/>
                </a:solidFill>
                <a:latin typeface="a_Helver Bashkir" pitchFamily="34" charset="0"/>
              </a:rPr>
              <a:t>Төҫлө</a:t>
            </a:r>
            <a:r>
              <a:rPr lang="ru-RU" sz="3200" b="1" dirty="0">
                <a:solidFill>
                  <a:srgbClr val="FF0000"/>
                </a:solidFill>
              </a:rPr>
              <a:t> - </a:t>
            </a:r>
            <a:r>
              <a:rPr lang="ru-RU" sz="3200" dirty="0" err="1">
                <a:solidFill>
                  <a:srgbClr val="FF0000"/>
                </a:solidFill>
              </a:rPr>
              <a:t>сағыштыра</a:t>
            </a:r>
            <a:endParaRPr lang="ru-RU" sz="3200" b="1" dirty="0">
              <a:solidFill>
                <a:srgbClr val="FF0000"/>
              </a:solidFill>
            </a:endParaRPr>
          </a:p>
          <a:p>
            <a:pPr>
              <a:defRPr/>
            </a:pPr>
            <a:endParaRPr lang="ru-RU" sz="3200" u="sng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dirty="0">
                <a:latin typeface="a_Helver Bashkir" pitchFamily="34" charset="0"/>
              </a:rPr>
              <a:t>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7" name="Трапеция 6"/>
          <p:cNvSpPr/>
          <p:nvPr/>
        </p:nvSpPr>
        <p:spPr>
          <a:xfrm rot="18516125">
            <a:off x="5472445" y="1572364"/>
            <a:ext cx="2177368" cy="2620963"/>
          </a:xfrm>
          <a:prstGeom prst="trapezoid">
            <a:avLst>
              <a:gd name="adj" fmla="val 32587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Трапеция 7"/>
          <p:cNvSpPr/>
          <p:nvPr/>
        </p:nvSpPr>
        <p:spPr>
          <a:xfrm rot="15859363">
            <a:off x="6316184" y="-104390"/>
            <a:ext cx="1837054" cy="2465388"/>
          </a:xfrm>
          <a:prstGeom prst="trapezoid">
            <a:avLst>
              <a:gd name="adj" fmla="val 32176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Трапеция 8"/>
          <p:cNvSpPr/>
          <p:nvPr/>
        </p:nvSpPr>
        <p:spPr>
          <a:xfrm rot="966429">
            <a:off x="3043324" y="2268331"/>
            <a:ext cx="2314266" cy="2697104"/>
          </a:xfrm>
          <a:prstGeom prst="trapezoid">
            <a:avLst>
              <a:gd name="adj" fmla="val 30289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Трапеция 9"/>
          <p:cNvSpPr/>
          <p:nvPr/>
        </p:nvSpPr>
        <p:spPr>
          <a:xfrm rot="4673387">
            <a:off x="1374094" y="284741"/>
            <a:ext cx="2198204" cy="2541588"/>
          </a:xfrm>
          <a:prstGeom prst="trapezoid">
            <a:avLst>
              <a:gd name="adj" fmla="val 32549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 rot="20991913">
            <a:off x="3503432" y="-13129"/>
            <a:ext cx="2643187" cy="2439120"/>
          </a:xfrm>
          <a:prstGeom prst="ellipse">
            <a:avLst/>
          </a:prstGeom>
          <a:solidFill>
            <a:srgbClr val="FFFF00"/>
          </a:solidFill>
          <a:ln w="57150"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prstTxWarp prst="textChevronInverted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3929058" y="1071546"/>
            <a:ext cx="1714512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eaLnBrk="0" hangingPunct="0">
              <a:defRPr/>
            </a:pPr>
            <a:r>
              <a:rPr lang="ru-RU" sz="3600" dirty="0" err="1"/>
              <a:t>Нимә</a:t>
            </a:r>
            <a:r>
              <a:rPr lang="ru-RU" sz="3600" dirty="0"/>
              <a:t>? </a:t>
            </a:r>
          </a:p>
        </p:txBody>
      </p:sp>
      <p:sp>
        <p:nvSpPr>
          <p:cNvPr id="20" name="Cloud"/>
          <p:cNvSpPr>
            <a:spLocks noChangeAspect="1" noEditPoints="1" noChangeArrowheads="1"/>
          </p:cNvSpPr>
          <p:nvPr/>
        </p:nvSpPr>
        <p:spPr bwMode="auto">
          <a:xfrm>
            <a:off x="5500688" y="3143250"/>
            <a:ext cx="3575050" cy="27146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2" name="Cloud"/>
          <p:cNvSpPr>
            <a:spLocks noChangeAspect="1" noEditPoints="1" noChangeArrowheads="1"/>
          </p:cNvSpPr>
          <p:nvPr/>
        </p:nvSpPr>
        <p:spPr bwMode="auto">
          <a:xfrm>
            <a:off x="1785938" y="-428625"/>
            <a:ext cx="5643562" cy="121443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57158" y="1071546"/>
            <a:ext cx="7929618" cy="4429156"/>
          </a:xfrm>
          <a:prstGeom prst="cloud">
            <a:avLst/>
          </a:prstGeom>
          <a:solidFill>
            <a:schemeClr val="tx1"/>
          </a:solidFill>
          <a:ln w="28575"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44" name="Rectangle 1"/>
          <p:cNvSpPr>
            <a:spLocks noChangeArrowheads="1"/>
          </p:cNvSpPr>
          <p:nvPr/>
        </p:nvSpPr>
        <p:spPr bwMode="auto">
          <a:xfrm>
            <a:off x="928662" y="2643182"/>
            <a:ext cx="7104083" cy="107721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Беҙ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тыныслыҡ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2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яҡлы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.  </a:t>
            </a:r>
          </a:p>
          <a:p>
            <a:pPr algn="ctr">
              <a:defRPr/>
            </a:pP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Times New Roman" pitchFamily="18" charset="0"/>
                <a:cs typeface="Times" pitchFamily="18" charset="0"/>
              </a:rPr>
              <a:t> </a:t>
            </a:r>
          </a:p>
        </p:txBody>
      </p:sp>
      <p:pic>
        <p:nvPicPr>
          <p:cNvPr id="2663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6715125" y="4357688"/>
            <a:ext cx="185737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71538" y="2714620"/>
            <a:ext cx="1643074" cy="9286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57554" y="857232"/>
            <a:ext cx="1643074" cy="9286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43636" y="2714620"/>
            <a:ext cx="1643074" cy="9286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28992" y="4929198"/>
            <a:ext cx="1643074" cy="9286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2786063" y="3249613"/>
            <a:ext cx="571500" cy="36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V="1">
            <a:off x="3875088" y="2089150"/>
            <a:ext cx="642937" cy="365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5286380" y="3214686"/>
            <a:ext cx="819150" cy="349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0" idx="2"/>
          </p:cNvCxnSpPr>
          <p:nvPr/>
        </p:nvCxnSpPr>
        <p:spPr>
          <a:xfrm rot="16200000" flipH="1">
            <a:off x="3804041" y="4375553"/>
            <a:ext cx="1071570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3357554" y="2428868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Ни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өсөн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беҙ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тыныслыҡ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яҡлы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? 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2786063" y="3249613"/>
            <a:ext cx="571500" cy="36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V="1">
            <a:off x="3875088" y="2089150"/>
            <a:ext cx="642937" cy="365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8" idx="1"/>
          </p:cNvCxnSpPr>
          <p:nvPr/>
        </p:nvCxnSpPr>
        <p:spPr>
          <a:xfrm flipV="1">
            <a:off x="5286380" y="3214686"/>
            <a:ext cx="857256" cy="349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0" idx="2"/>
          </p:cNvCxnSpPr>
          <p:nvPr/>
        </p:nvCxnSpPr>
        <p:spPr>
          <a:xfrm rot="16200000" flipH="1">
            <a:off x="3804041" y="4375553"/>
            <a:ext cx="1071570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3357554" y="2428868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Ни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өсөн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беҙ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тыныслыҡ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яҡлы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? 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57224" y="2571744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_Helver Bashkir" pitchFamily="34" charset="0"/>
              </a:rPr>
              <a:t>Яра </a:t>
            </a:r>
            <a:r>
              <a:rPr lang="ru-RU" sz="2000" b="1" dirty="0" err="1">
                <a:latin typeface="a_Helver Bashkir" pitchFamily="34" charset="0"/>
              </a:rPr>
              <a:t>һыҙлай</a:t>
            </a:r>
            <a:r>
              <a:rPr lang="ru-RU" sz="2000" b="1" dirty="0">
                <a:latin typeface="a_Helver Bashkir" pitchFamily="34" charset="0"/>
              </a:rPr>
              <a:t>.</a:t>
            </a:r>
          </a:p>
          <a:p>
            <a:pPr algn="ctr">
              <a:defRPr/>
            </a:pP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14678" y="357166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43636" y="2500306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428992" y="4929198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2786063" y="3249613"/>
            <a:ext cx="571500" cy="36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V="1">
            <a:off x="3875088" y="2089150"/>
            <a:ext cx="642937" cy="365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8" idx="1"/>
          </p:cNvCxnSpPr>
          <p:nvPr/>
        </p:nvCxnSpPr>
        <p:spPr>
          <a:xfrm flipV="1">
            <a:off x="5286380" y="3214686"/>
            <a:ext cx="857256" cy="349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0" idx="2"/>
          </p:cNvCxnSpPr>
          <p:nvPr/>
        </p:nvCxnSpPr>
        <p:spPr>
          <a:xfrm rot="16200000" flipH="1">
            <a:off x="3804041" y="4375553"/>
            <a:ext cx="1071570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3357554" y="2428868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Ни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өсөн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беҙ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тыныслыҡ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яҡлы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? 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57224" y="2571744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_Helver Bashkir" pitchFamily="34" charset="0"/>
              </a:rPr>
              <a:t>Яра </a:t>
            </a:r>
            <a:r>
              <a:rPr lang="ru-RU" sz="2000" b="1" dirty="0" err="1" smtClean="0">
                <a:latin typeface="a_Helver Bashkir" pitchFamily="34" charset="0"/>
              </a:rPr>
              <a:t>һыҙлай</a:t>
            </a: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14678" y="357166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err="1">
                <a:latin typeface="a_Helver Bashkir" pitchFamily="34" charset="0"/>
              </a:rPr>
              <a:t>Ғүмерҙәрҙе </a:t>
            </a:r>
            <a:r>
              <a:rPr lang="ru-RU" sz="2000" b="1" dirty="0" err="1" smtClean="0">
                <a:latin typeface="a_Helver Bashkir" pitchFamily="34" charset="0"/>
              </a:rPr>
              <a:t>алды</a:t>
            </a: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43636" y="2500306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428992" y="4929198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2786063" y="3249613"/>
            <a:ext cx="571500" cy="36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V="1">
            <a:off x="3875088" y="2089150"/>
            <a:ext cx="642937" cy="365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8" idx="1"/>
          </p:cNvCxnSpPr>
          <p:nvPr/>
        </p:nvCxnSpPr>
        <p:spPr>
          <a:xfrm flipV="1">
            <a:off x="5286380" y="3214686"/>
            <a:ext cx="857256" cy="349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0" idx="2"/>
          </p:cNvCxnSpPr>
          <p:nvPr/>
        </p:nvCxnSpPr>
        <p:spPr>
          <a:xfrm rot="16200000" flipH="1">
            <a:off x="3804041" y="4375553"/>
            <a:ext cx="1071570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3357554" y="2428868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Ни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өсөн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беҙ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тыныслыҡ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яҡлы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? 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57224" y="2571744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_Helver Bashkir" pitchFamily="34" charset="0"/>
              </a:rPr>
              <a:t>Яра </a:t>
            </a:r>
            <a:r>
              <a:rPr lang="ru-RU" sz="2000" b="1" dirty="0" err="1" smtClean="0">
                <a:latin typeface="a_Helver Bashkir" pitchFamily="34" charset="0"/>
              </a:rPr>
              <a:t>һыҙлай</a:t>
            </a: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14678" y="357166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err="1">
                <a:latin typeface="a_Helver Bashkir" pitchFamily="34" charset="0"/>
              </a:rPr>
              <a:t>Ғүмерҙәрҙе </a:t>
            </a:r>
            <a:r>
              <a:rPr lang="ru-RU" sz="2000" b="1" dirty="0" err="1" smtClean="0">
                <a:latin typeface="a_Helver Bashkir" pitchFamily="34" charset="0"/>
              </a:rPr>
              <a:t>алды</a:t>
            </a: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43636" y="2500306"/>
            <a:ext cx="2357454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000" b="1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000" b="1" dirty="0" err="1" smtClean="0">
                <a:latin typeface="a_Helver Bashkir" pitchFamily="34" charset="0"/>
              </a:rPr>
              <a:t>Ут</a:t>
            </a:r>
            <a:r>
              <a:rPr lang="ru-RU" sz="2000" b="1" dirty="0">
                <a:latin typeface="a_Helver Bashkir" pitchFamily="34" charset="0"/>
              </a:rPr>
              <a:t>.</a:t>
            </a:r>
          </a:p>
          <a:p>
            <a:pPr>
              <a:defRPr/>
            </a:pPr>
            <a:r>
              <a:rPr lang="ru-RU" sz="2000" b="1" dirty="0" err="1">
                <a:latin typeface="a_Helver Bashkir" pitchFamily="34" charset="0"/>
              </a:rPr>
              <a:t>Арыҫландай </a:t>
            </a:r>
            <a:r>
              <a:rPr lang="ru-RU" sz="2000" b="1" dirty="0" err="1" smtClean="0">
                <a:latin typeface="a_Helver Bashkir" pitchFamily="34" charset="0"/>
              </a:rPr>
              <a:t>һуғыштылар</a:t>
            </a: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428992" y="4929198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2786063" y="3249613"/>
            <a:ext cx="571500" cy="36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V="1">
            <a:off x="3875088" y="2089150"/>
            <a:ext cx="642937" cy="365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8" idx="1"/>
          </p:cNvCxnSpPr>
          <p:nvPr/>
        </p:nvCxnSpPr>
        <p:spPr>
          <a:xfrm flipV="1">
            <a:off x="5286380" y="3214686"/>
            <a:ext cx="857256" cy="349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0" idx="2"/>
          </p:cNvCxnSpPr>
          <p:nvPr/>
        </p:nvCxnSpPr>
        <p:spPr>
          <a:xfrm rot="16200000" flipH="1">
            <a:off x="3804041" y="4375553"/>
            <a:ext cx="1071570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3357554" y="2428868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Ни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өсөн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беҙ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тыныслыҡ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яҡлы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? 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57224" y="2571744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_Helver Bashkir" pitchFamily="34" charset="0"/>
              </a:rPr>
              <a:t>Яра </a:t>
            </a:r>
            <a:r>
              <a:rPr lang="ru-RU" sz="2000" b="1" dirty="0" err="1" smtClean="0">
                <a:latin typeface="a_Helver Bashkir" pitchFamily="34" charset="0"/>
              </a:rPr>
              <a:t>һыҙлай</a:t>
            </a: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14678" y="357166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err="1">
                <a:latin typeface="a_Helver Bashkir" pitchFamily="34" charset="0"/>
              </a:rPr>
              <a:t>Ғүмерҙәрҙе </a:t>
            </a:r>
            <a:r>
              <a:rPr lang="ru-RU" sz="2000" b="1" dirty="0" err="1" smtClean="0">
                <a:latin typeface="a_Helver Bashkir" pitchFamily="34" charset="0"/>
              </a:rPr>
              <a:t>алды</a:t>
            </a: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43636" y="2500306"/>
            <a:ext cx="228601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000" b="1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000" b="1" dirty="0" err="1">
                <a:latin typeface="a_Helver Bashkir" pitchFamily="34" charset="0"/>
              </a:rPr>
              <a:t>Ут</a:t>
            </a:r>
            <a:r>
              <a:rPr lang="ru-RU" sz="2000" b="1" dirty="0">
                <a:latin typeface="a_Helver Bashkir" pitchFamily="34" charset="0"/>
              </a:rPr>
              <a:t>.</a:t>
            </a:r>
          </a:p>
          <a:p>
            <a:pPr>
              <a:defRPr/>
            </a:pPr>
            <a:r>
              <a:rPr lang="ru-RU" sz="2000" b="1" dirty="0" err="1">
                <a:latin typeface="a_Helver Bashkir" pitchFamily="34" charset="0"/>
              </a:rPr>
              <a:t>Арыҫландай </a:t>
            </a:r>
            <a:r>
              <a:rPr lang="ru-RU" sz="2000" b="1" dirty="0" err="1" smtClean="0">
                <a:latin typeface="a_Helver Bashkir" pitchFamily="34" charset="0"/>
              </a:rPr>
              <a:t>һуғыштылар</a:t>
            </a: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428992" y="4929198"/>
            <a:ext cx="192882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000" b="1" dirty="0" err="1">
                <a:latin typeface="a_Helver Bashkir" pitchFamily="34" charset="0"/>
              </a:rPr>
              <a:t>Ҡиммәтле </a:t>
            </a:r>
            <a:r>
              <a:rPr lang="ru-RU" sz="2000" b="1" dirty="0" err="1" smtClean="0">
                <a:latin typeface="a_Helver Bashkir" pitchFamily="34" charset="0"/>
              </a:rPr>
              <a:t>тыныслыҡ</a:t>
            </a: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endParaRPr lang="ru-RU" sz="2000" b="1" dirty="0"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0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71538" y="1232000"/>
            <a:ext cx="7286616" cy="3893374"/>
          </a:xfrm>
          <a:prstGeom prst="rect">
            <a:avLst/>
          </a:prstGeom>
          <a:ln w="127000">
            <a:solidFill>
              <a:srgbClr val="7030A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900" dirty="0">
                <a:latin typeface="a_Helver Bashkir" pitchFamily="34" charset="0"/>
              </a:rPr>
              <a:t>       </a:t>
            </a:r>
          </a:p>
          <a:p>
            <a:pPr>
              <a:defRPr/>
            </a:pPr>
            <a:endParaRPr lang="ru-RU" sz="9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1050" dirty="0">
                <a:latin typeface="a_Helver Bashkir" pitchFamily="34" charset="0"/>
              </a:rPr>
              <a:t>                                   1                                                 2</a:t>
            </a:r>
          </a:p>
          <a:p>
            <a:pPr>
              <a:defRPr/>
            </a:pPr>
            <a:r>
              <a:rPr lang="ru-RU" sz="4000" dirty="0" err="1">
                <a:latin typeface="a_Helver Bashkir" pitchFamily="34" charset="0"/>
              </a:rPr>
              <a:t>Атайым</a:t>
            </a:r>
            <a:r>
              <a:rPr lang="ru-RU" sz="4000" dirty="0">
                <a:latin typeface="a_Helver Bashkir" pitchFamily="34" charset="0"/>
              </a:rPr>
              <a:t>, </a:t>
            </a:r>
            <a:r>
              <a:rPr lang="ru-RU" sz="4000" dirty="0" err="1">
                <a:latin typeface="a_Helver Bashkir" pitchFamily="34" charset="0"/>
              </a:rPr>
              <a:t>ҡәҙерле</a:t>
            </a:r>
            <a:r>
              <a:rPr lang="ru-RU" sz="4000" dirty="0">
                <a:latin typeface="a_Helver Bashkir" pitchFamily="34" charset="0"/>
              </a:rPr>
              <a:t> !</a:t>
            </a:r>
          </a:p>
          <a:p>
            <a:pPr>
              <a:defRPr/>
            </a:pPr>
            <a:r>
              <a:rPr lang="ru-RU" sz="4000" dirty="0" err="1">
                <a:latin typeface="a_Helver Bashkir" pitchFamily="34" charset="0"/>
              </a:rPr>
              <a:t>Менән</a:t>
            </a:r>
            <a:r>
              <a:rPr lang="ru-RU" sz="4000" dirty="0">
                <a:latin typeface="a_Helver Bashkir" pitchFamily="34" charset="0"/>
              </a:rPr>
              <a:t>, байрам, </a:t>
            </a:r>
            <a:r>
              <a:rPr lang="ru-RU" sz="4000" dirty="0" err="1">
                <a:latin typeface="a_Helver Bashkir" pitchFamily="34" charset="0"/>
              </a:rPr>
              <a:t>ҡотлайым</a:t>
            </a:r>
            <a:endParaRPr lang="ru-RU" sz="40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4000" dirty="0" err="1">
                <a:latin typeface="a_Helver Bashkir" pitchFamily="34" charset="0"/>
              </a:rPr>
              <a:t>Сәләмәтлек</a:t>
            </a:r>
            <a:r>
              <a:rPr lang="ru-RU" sz="4000" dirty="0">
                <a:latin typeface="a_Helver Bashkir" pitchFamily="34" charset="0"/>
              </a:rPr>
              <a:t>, </a:t>
            </a:r>
            <a:r>
              <a:rPr lang="ru-RU" sz="4000" dirty="0" err="1">
                <a:latin typeface="a_Helver Bashkir" pitchFamily="34" charset="0"/>
              </a:rPr>
              <a:t>ҡоростай</a:t>
            </a:r>
            <a:endParaRPr lang="ru-RU" sz="40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4000" dirty="0" err="1">
                <a:latin typeface="a_Helver Bashkir" pitchFamily="34" charset="0"/>
              </a:rPr>
              <a:t>Уңыш</a:t>
            </a:r>
            <a:r>
              <a:rPr lang="ru-RU" sz="4000" dirty="0">
                <a:latin typeface="a_Helver Bashkir" pitchFamily="34" charset="0"/>
              </a:rPr>
              <a:t>  </a:t>
            </a:r>
            <a:r>
              <a:rPr lang="ru-RU" sz="4000" dirty="0" err="1">
                <a:latin typeface="a_Helver Bashkir" pitchFamily="34" charset="0"/>
              </a:rPr>
              <a:t>теләйем</a:t>
            </a:r>
            <a:r>
              <a:rPr lang="ru-RU" sz="4000" dirty="0">
                <a:latin typeface="a_Helver Bashkir" pitchFamily="34" charset="0"/>
              </a:rPr>
              <a:t>, </a:t>
            </a:r>
            <a:r>
              <a:rPr lang="ru-RU" sz="4000" dirty="0" err="1">
                <a:latin typeface="a_Helver Bashkir" pitchFamily="34" charset="0"/>
              </a:rPr>
              <a:t>бәхет</a:t>
            </a:r>
            <a:r>
              <a:rPr lang="ru-RU" sz="4000" dirty="0">
                <a:latin typeface="a_Helver Bashkir" pitchFamily="34" charset="0"/>
              </a:rPr>
              <a:t>.</a:t>
            </a:r>
          </a:p>
          <a:p>
            <a:pPr>
              <a:lnSpc>
                <a:spcPct val="150000"/>
              </a:lnSpc>
              <a:defRPr/>
            </a:pPr>
            <a:endParaRPr lang="ru-RU" sz="4000" dirty="0">
              <a:latin typeface="a_Helver Bashkir" pitchFamily="34" charset="0"/>
            </a:endParaRPr>
          </a:p>
        </p:txBody>
      </p:sp>
      <p:pic>
        <p:nvPicPr>
          <p:cNvPr id="5" name="ккура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143875" y="58578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71538" y="993474"/>
            <a:ext cx="7286616" cy="4370427"/>
          </a:xfrm>
          <a:prstGeom prst="rect">
            <a:avLst/>
          </a:prstGeom>
          <a:ln w="127000">
            <a:solidFill>
              <a:srgbClr val="7030A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900" dirty="0">
                <a:latin typeface="a_Helver Bashkir" pitchFamily="34" charset="0"/>
              </a:rPr>
              <a:t>       </a:t>
            </a:r>
          </a:p>
          <a:p>
            <a:pPr>
              <a:defRPr/>
            </a:pPr>
            <a:endParaRPr lang="ru-RU" sz="9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4000" dirty="0" err="1">
                <a:latin typeface="a_Helver Bashkir" pitchFamily="34" charset="0"/>
              </a:rPr>
              <a:t>Ҡәҙерле</a:t>
            </a:r>
            <a:r>
              <a:rPr lang="ru-RU" sz="4000" dirty="0">
                <a:latin typeface="a_Helver Bashkir" pitchFamily="34" charset="0"/>
              </a:rPr>
              <a:t>  </a:t>
            </a:r>
            <a:r>
              <a:rPr lang="ru-RU" sz="4000" dirty="0" err="1">
                <a:latin typeface="a_Helver Bashkir" pitchFamily="34" charset="0"/>
              </a:rPr>
              <a:t>атайым</a:t>
            </a:r>
            <a:r>
              <a:rPr lang="ru-RU" sz="4000" dirty="0">
                <a:latin typeface="a_Helver Bashkir" pitchFamily="34" charset="0"/>
              </a:rPr>
              <a:t>! </a:t>
            </a:r>
          </a:p>
          <a:p>
            <a:pPr>
              <a:defRPr/>
            </a:pPr>
            <a:r>
              <a:rPr lang="ru-RU" sz="4000" dirty="0">
                <a:latin typeface="a_Helver Bashkir" pitchFamily="34" charset="0"/>
              </a:rPr>
              <a:t>Байрам </a:t>
            </a:r>
            <a:r>
              <a:rPr lang="ru-RU" sz="4000" dirty="0" err="1">
                <a:latin typeface="a_Helver Bashkir" pitchFamily="34" charset="0"/>
              </a:rPr>
              <a:t>менән</a:t>
            </a:r>
            <a:r>
              <a:rPr lang="ru-RU" sz="4000" dirty="0">
                <a:latin typeface="a_Helver Bashkir" pitchFamily="34" charset="0"/>
              </a:rPr>
              <a:t> </a:t>
            </a:r>
            <a:r>
              <a:rPr lang="ru-RU" sz="4000" dirty="0" err="1">
                <a:latin typeface="a_Helver Bashkir" pitchFamily="34" charset="0"/>
              </a:rPr>
              <a:t>ҡотлайым</a:t>
            </a:r>
            <a:r>
              <a:rPr lang="ru-RU" sz="4000" dirty="0">
                <a:latin typeface="a_Helver Bashkir" pitchFamily="34" charset="0"/>
              </a:rPr>
              <a:t>.</a:t>
            </a:r>
          </a:p>
          <a:p>
            <a:pPr>
              <a:defRPr/>
            </a:pPr>
            <a:r>
              <a:rPr lang="ru-RU" sz="4000" dirty="0" err="1">
                <a:latin typeface="a_Helver Bashkir" pitchFamily="34" charset="0"/>
              </a:rPr>
              <a:t>Ҡоростай</a:t>
            </a:r>
            <a:r>
              <a:rPr lang="ru-RU" sz="4000" dirty="0">
                <a:latin typeface="a_Helver Bashkir" pitchFamily="34" charset="0"/>
              </a:rPr>
              <a:t> </a:t>
            </a:r>
            <a:r>
              <a:rPr lang="ru-RU" sz="4000" dirty="0" err="1">
                <a:latin typeface="a_Helver Bashkir" pitchFamily="34" charset="0"/>
              </a:rPr>
              <a:t>сәләмәтлек</a:t>
            </a:r>
            <a:r>
              <a:rPr lang="ru-RU" sz="4000" dirty="0">
                <a:latin typeface="a_Helver Bashkir" pitchFamily="34" charset="0"/>
              </a:rPr>
              <a:t>,</a:t>
            </a:r>
          </a:p>
          <a:p>
            <a:pPr>
              <a:defRPr/>
            </a:pPr>
            <a:r>
              <a:rPr lang="ru-RU" sz="4000" dirty="0" err="1">
                <a:latin typeface="a_Helver Bashkir" pitchFamily="34" charset="0"/>
              </a:rPr>
              <a:t>Уңыш</a:t>
            </a:r>
            <a:r>
              <a:rPr lang="ru-RU" sz="4000" dirty="0">
                <a:latin typeface="a_Helver Bashkir" pitchFamily="34" charset="0"/>
              </a:rPr>
              <a:t>  , </a:t>
            </a:r>
            <a:r>
              <a:rPr lang="ru-RU" sz="4000" dirty="0" err="1">
                <a:latin typeface="a_Helver Bashkir" pitchFamily="34" charset="0"/>
              </a:rPr>
              <a:t>бәхет</a:t>
            </a:r>
            <a:r>
              <a:rPr lang="ru-RU" sz="4000" dirty="0">
                <a:latin typeface="a_Helver Bashkir" pitchFamily="34" charset="0"/>
              </a:rPr>
              <a:t> </a:t>
            </a:r>
            <a:r>
              <a:rPr lang="ru-RU" sz="4000" dirty="0" err="1">
                <a:latin typeface="a_Helver Bashkir" pitchFamily="34" charset="0"/>
              </a:rPr>
              <a:t>теләйем</a:t>
            </a:r>
            <a:r>
              <a:rPr lang="ru-RU" sz="4000" dirty="0">
                <a:latin typeface="a_Helver Bashkir" pitchFamily="34" charset="0"/>
              </a:rPr>
              <a:t>.</a:t>
            </a:r>
          </a:p>
          <a:p>
            <a:pPr>
              <a:defRPr/>
            </a:pPr>
            <a:endParaRPr lang="ru-RU" sz="4000" dirty="0">
              <a:latin typeface="a_Helver Bashkir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ru-RU" sz="4000" dirty="0">
              <a:latin typeface="a_Helver Bashkir" pitchFamily="34" charset="0"/>
            </a:endParaRPr>
          </a:p>
        </p:txBody>
      </p:sp>
      <p:pic>
        <p:nvPicPr>
          <p:cNvPr id="5" name="ккура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143875" y="58578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714348" y="1410355"/>
            <a:ext cx="7858180" cy="44012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2800" dirty="0">
                <a:latin typeface="a_Helver Bashkir" pitchFamily="34" charset="0"/>
              </a:rPr>
              <a:t>Лай – </a:t>
            </a:r>
            <a:r>
              <a:rPr lang="ru-RU" sz="2800" dirty="0" err="1">
                <a:latin typeface="a_Helver Bashkir" pitchFamily="34" charset="0"/>
              </a:rPr>
              <a:t>лай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лай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ярҙамсы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һүҙҙәр</a:t>
            </a:r>
            <a:r>
              <a:rPr lang="ru-RU" sz="2800" dirty="0">
                <a:latin typeface="a_Helver Bashkir" pitchFamily="34" charset="0"/>
              </a:rPr>
              <a:t>   … .</a:t>
            </a:r>
          </a:p>
          <a:p>
            <a:pPr>
              <a:defRPr/>
            </a:pPr>
            <a:r>
              <a:rPr lang="ru-RU" sz="2800" dirty="0" err="1">
                <a:latin typeface="a_Helver Bashkir" pitchFamily="34" charset="0"/>
              </a:rPr>
              <a:t>Тә</a:t>
            </a:r>
            <a:r>
              <a:rPr lang="ru-RU" sz="2800" dirty="0">
                <a:latin typeface="a_Helver Bashkir" pitchFamily="34" charset="0"/>
              </a:rPr>
              <a:t> -  </a:t>
            </a:r>
            <a:r>
              <a:rPr lang="ru-RU" sz="2800" dirty="0" err="1">
                <a:latin typeface="a_Helver Bashkir" pitchFamily="34" charset="0"/>
              </a:rPr>
              <a:t>тә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тә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бәйләй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һәм</a:t>
            </a:r>
            <a:r>
              <a:rPr lang="ru-RU" sz="2800" dirty="0">
                <a:latin typeface="a_Helver Bashkir" pitchFamily="34" charset="0"/>
              </a:rPr>
              <a:t> … .</a:t>
            </a:r>
          </a:p>
          <a:p>
            <a:pPr>
              <a:defRPr/>
            </a:pPr>
            <a:r>
              <a:rPr lang="ru-RU" sz="2800" dirty="0">
                <a:latin typeface="a_Helver Bashkir" pitchFamily="34" charset="0"/>
              </a:rPr>
              <a:t>Май – </a:t>
            </a:r>
            <a:r>
              <a:rPr lang="ru-RU" sz="2800" dirty="0" err="1">
                <a:latin typeface="a_Helver Bashkir" pitchFamily="34" charset="0"/>
              </a:rPr>
              <a:t>май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май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һорау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биреп</a:t>
            </a:r>
            <a:r>
              <a:rPr lang="ru-RU" sz="2800" dirty="0">
                <a:latin typeface="a_Helver Bashkir" pitchFamily="34" charset="0"/>
              </a:rPr>
              <a:t> … .</a:t>
            </a:r>
          </a:p>
          <a:p>
            <a:pPr>
              <a:defRPr/>
            </a:pPr>
            <a:r>
              <a:rPr lang="ru-RU" sz="2800" dirty="0" err="1">
                <a:latin typeface="a_Helver Bashkir" pitchFamily="34" charset="0"/>
              </a:rPr>
              <a:t>Ным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ным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ным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ошоларҙы</a:t>
            </a:r>
            <a:r>
              <a:rPr lang="ru-RU" sz="2800" dirty="0">
                <a:latin typeface="a_Helver Bashkir" pitchFamily="34" charset="0"/>
              </a:rPr>
              <a:t> … .</a:t>
            </a:r>
          </a:p>
          <a:p>
            <a:pPr>
              <a:defRPr/>
            </a:pPr>
            <a:r>
              <a:rPr lang="ru-RU" sz="2800" dirty="0">
                <a:latin typeface="a_Helver Bashkir" pitchFamily="34" charset="0"/>
              </a:rPr>
              <a:t> </a:t>
            </a:r>
          </a:p>
          <a:p>
            <a:pPr>
              <a:defRPr/>
            </a:pPr>
            <a:r>
              <a:rPr lang="ru-RU" sz="2800" dirty="0">
                <a:latin typeface="a_Helver Bashkir" pitchFamily="34" charset="0"/>
              </a:rPr>
              <a:t>Сен-сен-сен- </a:t>
            </a:r>
            <a:r>
              <a:rPr lang="ru-RU" sz="2800" dirty="0" err="1">
                <a:latin typeface="a_Helver Bashkir" pitchFamily="34" charset="0"/>
              </a:rPr>
              <a:t>тыныслыҡ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ҡошо</a:t>
            </a:r>
            <a:r>
              <a:rPr lang="ru-RU" sz="2800" dirty="0">
                <a:latin typeface="a_Helver Bashkir" pitchFamily="34" charset="0"/>
              </a:rPr>
              <a:t> … .</a:t>
            </a:r>
          </a:p>
          <a:p>
            <a:pPr>
              <a:defRPr/>
            </a:pPr>
            <a:r>
              <a:rPr lang="ru-RU" sz="2800" dirty="0" err="1">
                <a:latin typeface="a_Helver Bashkir" pitchFamily="34" charset="0"/>
              </a:rPr>
              <a:t>Лыҡ-лыҡ-лыҡ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ерҙә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булһын</a:t>
            </a:r>
            <a:r>
              <a:rPr lang="ru-RU" sz="2800" dirty="0">
                <a:latin typeface="a_Helver Bashkir" pitchFamily="34" charset="0"/>
              </a:rPr>
              <a:t> … .</a:t>
            </a:r>
          </a:p>
          <a:p>
            <a:pPr>
              <a:defRPr/>
            </a:pPr>
            <a:r>
              <a:rPr lang="ru-RU" sz="2800" dirty="0" err="1">
                <a:latin typeface="a_Helver Bashkir" pitchFamily="34" charset="0"/>
              </a:rPr>
              <a:t>Һын</a:t>
            </a:r>
            <a:r>
              <a:rPr lang="ru-RU" sz="2800" dirty="0">
                <a:latin typeface="a_Helver Bashkir" pitchFamily="34" charset="0"/>
              </a:rPr>
              <a:t> –</a:t>
            </a:r>
            <a:r>
              <a:rPr lang="ru-RU" sz="2800" dirty="0" err="1">
                <a:latin typeface="a_Helver Bashkir" pitchFamily="34" charset="0"/>
              </a:rPr>
              <a:t>һын-һын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һуғыш</a:t>
            </a:r>
            <a:r>
              <a:rPr lang="ru-RU" sz="2800" dirty="0">
                <a:latin typeface="a_Helver Bashkir" pitchFamily="34" charset="0"/>
              </a:rPr>
              <a:t> … .</a:t>
            </a:r>
          </a:p>
          <a:p>
            <a:pPr>
              <a:defRPr/>
            </a:pPr>
            <a:r>
              <a:rPr lang="ru-RU" sz="2800" dirty="0" err="1">
                <a:latin typeface="a_Helver Bashkir" pitchFamily="34" charset="0"/>
              </a:rPr>
              <a:t>Лыҡ-лыҡ-лыҡ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һәр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ваҡыт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булһын</a:t>
            </a:r>
            <a:r>
              <a:rPr lang="ru-RU" sz="2800" dirty="0">
                <a:latin typeface="a_Helver Bashkir" pitchFamily="34" charset="0"/>
              </a:rPr>
              <a:t> … .</a:t>
            </a:r>
          </a:p>
          <a:p>
            <a:pPr>
              <a:defRPr/>
            </a:pPr>
            <a:endParaRPr lang="ru-RU" sz="2800" dirty="0">
              <a:latin typeface="a_Helver Bashkir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714348" y="1410355"/>
            <a:ext cx="7858180" cy="44012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2800" dirty="0">
                <a:latin typeface="a_Helver Bashkir" pitchFamily="34" charset="0"/>
              </a:rPr>
              <a:t>Лай – </a:t>
            </a:r>
            <a:r>
              <a:rPr lang="ru-RU" sz="2800" dirty="0" err="1">
                <a:latin typeface="a_Helver Bashkir" pitchFamily="34" charset="0"/>
              </a:rPr>
              <a:t>лай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лай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ярҙамсы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һүҙҙәр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матурлай</a:t>
            </a:r>
            <a:r>
              <a:rPr lang="ru-RU" sz="2800" dirty="0">
                <a:latin typeface="a_Helver Bashkir" pitchFamily="34" charset="0"/>
              </a:rPr>
              <a:t>.</a:t>
            </a:r>
          </a:p>
          <a:p>
            <a:pPr>
              <a:defRPr/>
            </a:pPr>
            <a:r>
              <a:rPr lang="ru-RU" sz="2800" dirty="0" err="1">
                <a:latin typeface="a_Helver Bashkir" pitchFamily="34" charset="0"/>
              </a:rPr>
              <a:t>Тә</a:t>
            </a:r>
            <a:r>
              <a:rPr lang="ru-RU" sz="2800" dirty="0">
                <a:latin typeface="a_Helver Bashkir" pitchFamily="34" charset="0"/>
              </a:rPr>
              <a:t> -  </a:t>
            </a:r>
            <a:r>
              <a:rPr lang="ru-RU" sz="2800" dirty="0" err="1">
                <a:latin typeface="a_Helver Bashkir" pitchFamily="34" charset="0"/>
              </a:rPr>
              <a:t>тә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тә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бәйләй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һәм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көсәйтә</a:t>
            </a:r>
            <a:r>
              <a:rPr lang="ru-RU" sz="2800" dirty="0">
                <a:latin typeface="a_Helver Bashkir" pitchFamily="34" charset="0"/>
              </a:rPr>
              <a:t>.</a:t>
            </a:r>
          </a:p>
          <a:p>
            <a:pPr>
              <a:defRPr/>
            </a:pPr>
            <a:r>
              <a:rPr lang="ru-RU" sz="2800" dirty="0">
                <a:latin typeface="a_Helver Bashkir" pitchFamily="34" charset="0"/>
              </a:rPr>
              <a:t>Май – </a:t>
            </a:r>
            <a:r>
              <a:rPr lang="ru-RU" sz="2800" dirty="0" err="1">
                <a:latin typeface="a_Helver Bashkir" pitchFamily="34" charset="0"/>
              </a:rPr>
              <a:t>май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май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һорау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биреп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булмай</a:t>
            </a:r>
            <a:r>
              <a:rPr lang="ru-RU" sz="2800" dirty="0">
                <a:latin typeface="a_Helver Bashkir" pitchFamily="34" charset="0"/>
              </a:rPr>
              <a:t>.</a:t>
            </a:r>
          </a:p>
          <a:p>
            <a:pPr>
              <a:defRPr/>
            </a:pPr>
            <a:r>
              <a:rPr lang="ru-RU" sz="2800" dirty="0" err="1">
                <a:latin typeface="a_Helver Bashkir" pitchFamily="34" charset="0"/>
              </a:rPr>
              <a:t>Ным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ным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ным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ошоларҙы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аңланым</a:t>
            </a:r>
            <a:r>
              <a:rPr lang="ru-RU" sz="2800" dirty="0">
                <a:latin typeface="a_Helver Bashkir" pitchFamily="34" charset="0"/>
              </a:rPr>
              <a:t>.</a:t>
            </a:r>
          </a:p>
          <a:p>
            <a:pPr>
              <a:defRPr/>
            </a:pPr>
            <a:r>
              <a:rPr lang="ru-RU" sz="2800" dirty="0">
                <a:latin typeface="a_Helver Bashkir" pitchFamily="34" charset="0"/>
              </a:rPr>
              <a:t> </a:t>
            </a:r>
          </a:p>
          <a:p>
            <a:pPr>
              <a:defRPr/>
            </a:pPr>
            <a:r>
              <a:rPr lang="ru-RU" sz="2800" dirty="0">
                <a:latin typeface="a_Helver Bashkir" pitchFamily="34" charset="0"/>
              </a:rPr>
              <a:t>Сен-сен-сен- </a:t>
            </a:r>
            <a:r>
              <a:rPr lang="ru-RU" sz="2800" dirty="0" err="1">
                <a:latin typeface="a_Helver Bashkir" pitchFamily="34" charset="0"/>
              </a:rPr>
              <a:t>тыныслыҡ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ҡошо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күгәрсен</a:t>
            </a:r>
            <a:r>
              <a:rPr lang="ru-RU" sz="2800" dirty="0">
                <a:latin typeface="a_Helver Bashkir" pitchFamily="34" charset="0"/>
              </a:rPr>
              <a:t>.</a:t>
            </a:r>
          </a:p>
          <a:p>
            <a:pPr>
              <a:defRPr/>
            </a:pPr>
            <a:r>
              <a:rPr lang="ru-RU" sz="2800" dirty="0" err="1">
                <a:latin typeface="a_Helver Bashkir" pitchFamily="34" charset="0"/>
              </a:rPr>
              <a:t>Лыҡ-лыҡ-лыҡ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ерҙә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булһын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тыныслыҡ</a:t>
            </a:r>
            <a:r>
              <a:rPr lang="ru-RU" sz="2800" dirty="0">
                <a:latin typeface="a_Helver Bashkir" pitchFamily="34" charset="0"/>
              </a:rPr>
              <a:t>.</a:t>
            </a:r>
          </a:p>
          <a:p>
            <a:pPr>
              <a:defRPr/>
            </a:pPr>
            <a:r>
              <a:rPr lang="ru-RU" sz="2800" dirty="0" err="1">
                <a:latin typeface="a_Helver Bashkir" pitchFamily="34" charset="0"/>
              </a:rPr>
              <a:t>Һын</a:t>
            </a:r>
            <a:r>
              <a:rPr lang="ru-RU" sz="2800" dirty="0">
                <a:latin typeface="a_Helver Bashkir" pitchFamily="34" charset="0"/>
              </a:rPr>
              <a:t> –</a:t>
            </a:r>
            <a:r>
              <a:rPr lang="ru-RU" sz="2800" dirty="0" err="1">
                <a:latin typeface="a_Helver Bashkir" pitchFamily="34" charset="0"/>
              </a:rPr>
              <a:t>һын-һын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һуғыш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булмаһын</a:t>
            </a:r>
            <a:r>
              <a:rPr lang="ru-RU" sz="2800" dirty="0">
                <a:latin typeface="a_Helver Bashkir" pitchFamily="34" charset="0"/>
              </a:rPr>
              <a:t>.</a:t>
            </a:r>
          </a:p>
          <a:p>
            <a:pPr>
              <a:defRPr/>
            </a:pPr>
            <a:r>
              <a:rPr lang="ru-RU" sz="2800" dirty="0" err="1">
                <a:latin typeface="a_Helver Bashkir" pitchFamily="34" charset="0"/>
              </a:rPr>
              <a:t>Лыҡ-лыҡ-лыҡ</a:t>
            </a:r>
            <a:r>
              <a:rPr lang="ru-RU" sz="2800" dirty="0">
                <a:latin typeface="a_Helver Bashkir" pitchFamily="34" charset="0"/>
              </a:rPr>
              <a:t> – </a:t>
            </a:r>
            <a:r>
              <a:rPr lang="ru-RU" sz="2800" dirty="0" err="1">
                <a:latin typeface="a_Helver Bashkir" pitchFamily="34" charset="0"/>
              </a:rPr>
              <a:t>һәр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ваҡыт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булһын</a:t>
            </a:r>
            <a:r>
              <a:rPr lang="ru-RU" sz="2800" dirty="0">
                <a:latin typeface="a_Helver Bashkir" pitchFamily="34" charset="0"/>
              </a:rPr>
              <a:t> </a:t>
            </a:r>
            <a:r>
              <a:rPr lang="ru-RU" sz="2800" dirty="0" err="1">
                <a:latin typeface="a_Helver Bashkir" pitchFamily="34" charset="0"/>
              </a:rPr>
              <a:t>дуҫлыҡ</a:t>
            </a:r>
            <a:r>
              <a:rPr lang="ru-RU" sz="2800" dirty="0">
                <a:latin typeface="a_Helver Bashkir" pitchFamily="34" charset="0"/>
              </a:rPr>
              <a:t>.</a:t>
            </a:r>
          </a:p>
          <a:p>
            <a:pPr>
              <a:defRPr/>
            </a:pPr>
            <a:endParaRPr lang="ru-RU" sz="2800" dirty="0">
              <a:latin typeface="a_Helver Bashkir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7" name="Трапеция 6"/>
          <p:cNvSpPr/>
          <p:nvPr/>
        </p:nvSpPr>
        <p:spPr>
          <a:xfrm rot="18516125">
            <a:off x="5472445" y="1572364"/>
            <a:ext cx="2177368" cy="2620963"/>
          </a:xfrm>
          <a:prstGeom prst="trapezoid">
            <a:avLst>
              <a:gd name="adj" fmla="val 32587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Трапеция 7"/>
          <p:cNvSpPr/>
          <p:nvPr/>
        </p:nvSpPr>
        <p:spPr>
          <a:xfrm rot="15859363">
            <a:off x="6316184" y="-104390"/>
            <a:ext cx="1837054" cy="2465388"/>
          </a:xfrm>
          <a:prstGeom prst="trapezoid">
            <a:avLst>
              <a:gd name="adj" fmla="val 32176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Трапеция 8"/>
          <p:cNvSpPr/>
          <p:nvPr/>
        </p:nvSpPr>
        <p:spPr>
          <a:xfrm rot="966429">
            <a:off x="3043324" y="2268331"/>
            <a:ext cx="2314266" cy="2697104"/>
          </a:xfrm>
          <a:prstGeom prst="trapezoid">
            <a:avLst>
              <a:gd name="adj" fmla="val 30289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Трапеция 9"/>
          <p:cNvSpPr/>
          <p:nvPr/>
        </p:nvSpPr>
        <p:spPr>
          <a:xfrm rot="4673387">
            <a:off x="1374094" y="284741"/>
            <a:ext cx="2198204" cy="2541588"/>
          </a:xfrm>
          <a:prstGeom prst="trapezoid">
            <a:avLst>
              <a:gd name="adj" fmla="val 32549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 rot="20991913">
            <a:off x="3503432" y="-13129"/>
            <a:ext cx="2643187" cy="2439120"/>
          </a:xfrm>
          <a:prstGeom prst="ellipse">
            <a:avLst/>
          </a:prstGeom>
          <a:solidFill>
            <a:srgbClr val="FFFF00"/>
          </a:solidFill>
          <a:ln w="57150"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prstTxWarp prst="textChevronInverted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3929058" y="1071546"/>
            <a:ext cx="1714512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eaLnBrk="0" hangingPunct="0">
              <a:defRPr/>
            </a:pPr>
            <a:r>
              <a:rPr lang="ru-RU" sz="3600" dirty="0" err="1"/>
              <a:t>Нимә</a:t>
            </a:r>
            <a:r>
              <a:rPr lang="ru-RU" sz="3600" dirty="0"/>
              <a:t>? </a:t>
            </a: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714480" y="1060535"/>
            <a:ext cx="1428750" cy="70788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eaLnBrk="0" hangingPunct="0">
              <a:defRPr/>
            </a:pPr>
            <a:r>
              <a:rPr lang="ru-RU" sz="2000" dirty="0" err="1">
                <a:latin typeface="a_Helver Bashkir" pitchFamily="34" charset="0"/>
              </a:rPr>
              <a:t>Матурлыҡ</a:t>
            </a:r>
            <a:endParaRPr lang="ru-RU" sz="2000" dirty="0">
              <a:latin typeface="a_Helver Bashkir" pitchFamily="34" charset="0"/>
            </a:endParaRPr>
          </a:p>
          <a:p>
            <a:pPr algn="just" eaLnBrk="0" hangingPunct="0">
              <a:defRPr/>
            </a:pPr>
            <a:r>
              <a:rPr lang="ru-RU" sz="2000" b="1" i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 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  <a:latin typeface="a_Helver Bashkir" pitchFamily="34" charset="0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6858016" y="939683"/>
            <a:ext cx="1428750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eaLnBrk="0" hangingPunct="0">
              <a:defRPr/>
            </a:pPr>
            <a:r>
              <a:rPr lang="ru-RU" sz="2000" dirty="0" err="1"/>
              <a:t>Йәшәү</a:t>
            </a:r>
            <a:r>
              <a:rPr lang="ru-RU" sz="2000" b="1" i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 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3428992" y="3643314"/>
            <a:ext cx="1428750" cy="70788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eaLnBrk="0" hangingPunct="0">
              <a:defRPr/>
            </a:pPr>
            <a:r>
              <a:rPr lang="ru-RU" sz="2000" dirty="0" err="1">
                <a:latin typeface="a_Helver Bashkir" pitchFamily="34" charset="0"/>
              </a:rPr>
              <a:t>Яҡтылыҡ</a:t>
            </a:r>
            <a:endParaRPr lang="ru-RU" sz="2000" dirty="0">
              <a:latin typeface="a_Helver Bashkir" pitchFamily="34" charset="0"/>
            </a:endParaRPr>
          </a:p>
          <a:p>
            <a:pPr algn="just" eaLnBrk="0" hangingPunct="0">
              <a:defRPr/>
            </a:pPr>
            <a:r>
              <a:rPr lang="ru-RU" sz="2000" b="1" i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 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  <a:latin typeface="a_Helver Bashkir" pitchFamily="34" charset="0"/>
            </a:endParaRPr>
          </a:p>
        </p:txBody>
      </p:sp>
      <p:sp>
        <p:nvSpPr>
          <p:cNvPr id="20" name="Cloud"/>
          <p:cNvSpPr>
            <a:spLocks noChangeAspect="1" noEditPoints="1" noChangeArrowheads="1"/>
          </p:cNvSpPr>
          <p:nvPr/>
        </p:nvSpPr>
        <p:spPr bwMode="auto">
          <a:xfrm>
            <a:off x="5500688" y="3143250"/>
            <a:ext cx="3575050" cy="27146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1" name="Rectangle 16"/>
          <p:cNvSpPr>
            <a:spLocks noChangeArrowheads="1"/>
          </p:cNvSpPr>
          <p:nvPr/>
        </p:nvSpPr>
        <p:spPr bwMode="auto">
          <a:xfrm>
            <a:off x="6000760" y="3571876"/>
            <a:ext cx="2714644" cy="132343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2000" dirty="0" err="1">
                <a:latin typeface="a_Helver Bashkir" pitchFamily="34" charset="0"/>
              </a:rPr>
              <a:t>Ҡайһы</a:t>
            </a:r>
            <a:r>
              <a:rPr lang="ru-RU" sz="2000" dirty="0">
                <a:latin typeface="a_Helver Bashkir" pitchFamily="34" charset="0"/>
              </a:rPr>
              <a:t> </a:t>
            </a:r>
            <a:r>
              <a:rPr lang="ru-RU" sz="2000" dirty="0" err="1">
                <a:latin typeface="a_Helver Bashkir" pitchFamily="34" charset="0"/>
              </a:rPr>
              <a:t>телдә</a:t>
            </a:r>
            <a:r>
              <a:rPr lang="ru-RU" sz="2000" dirty="0">
                <a:latin typeface="a_Helver Bashkir" pitchFamily="34" charset="0"/>
              </a:rPr>
              <a:t> </a:t>
            </a:r>
            <a:r>
              <a:rPr lang="ru-RU" sz="2000" dirty="0" err="1">
                <a:latin typeface="a_Helver Bashkir" pitchFamily="34" charset="0"/>
              </a:rPr>
              <a:t>әйтелһә</a:t>
            </a:r>
            <a:r>
              <a:rPr lang="ru-RU" sz="2000" dirty="0">
                <a:latin typeface="a_Helver Bashkir" pitchFamily="34" charset="0"/>
              </a:rPr>
              <a:t> </a:t>
            </a:r>
            <a:r>
              <a:rPr lang="ru-RU" sz="2000" dirty="0" err="1">
                <a:latin typeface="a_Helver Bashkir" pitchFamily="34" charset="0"/>
              </a:rPr>
              <a:t>лә</a:t>
            </a:r>
            <a:r>
              <a:rPr lang="ru-RU" sz="2000" dirty="0">
                <a:latin typeface="a_Helver Bashkir" pitchFamily="34" charset="0"/>
              </a:rPr>
              <a:t> </a:t>
            </a:r>
            <a:r>
              <a:rPr lang="ru-RU" sz="2000" dirty="0" err="1">
                <a:latin typeface="a_Helver Bashkir" pitchFamily="34" charset="0"/>
              </a:rPr>
              <a:t>ул</a:t>
            </a:r>
            <a:r>
              <a:rPr lang="ru-RU" sz="2000" dirty="0">
                <a:latin typeface="a_Helver Bashkir" pitchFamily="34" charset="0"/>
              </a:rPr>
              <a:t> </a:t>
            </a:r>
            <a:r>
              <a:rPr lang="ru-RU" sz="2000" dirty="0" err="1">
                <a:latin typeface="a_Helver Bashkir" pitchFamily="34" charset="0"/>
              </a:rPr>
              <a:t>һүҙ</a:t>
            </a:r>
            <a:r>
              <a:rPr lang="ru-RU" sz="2000" dirty="0">
                <a:latin typeface="a_Helver Bashkir" pitchFamily="34" charset="0"/>
              </a:rPr>
              <a:t> –</a:t>
            </a:r>
          </a:p>
          <a:p>
            <a:pPr>
              <a:defRPr/>
            </a:pPr>
            <a:r>
              <a:rPr lang="ru-RU" sz="2000" dirty="0" err="1">
                <a:latin typeface="a_Helver Bashkir" pitchFamily="34" charset="0"/>
              </a:rPr>
              <a:t>Шат</a:t>
            </a:r>
            <a:r>
              <a:rPr lang="ru-RU" sz="2000" dirty="0">
                <a:latin typeface="a_Helver Bashkir" pitchFamily="34" charset="0"/>
              </a:rPr>
              <a:t> </a:t>
            </a:r>
            <a:r>
              <a:rPr lang="ru-RU" sz="2000" dirty="0" err="1">
                <a:latin typeface="a_Helver Bashkir" pitchFamily="34" charset="0"/>
              </a:rPr>
              <a:t>гөрләүе</a:t>
            </a:r>
            <a:r>
              <a:rPr lang="ru-RU" sz="2000" dirty="0">
                <a:latin typeface="a_Helver Bashkir" pitchFamily="34" charset="0"/>
              </a:rPr>
              <a:t> </a:t>
            </a:r>
            <a:r>
              <a:rPr lang="ru-RU" sz="2000" dirty="0" err="1">
                <a:latin typeface="a_Helver Bashkir" pitchFamily="34" charset="0"/>
              </a:rPr>
              <a:t>беҙҙең</a:t>
            </a:r>
            <a:r>
              <a:rPr lang="ru-RU" sz="2000" dirty="0">
                <a:latin typeface="a_Helver Bashkir" pitchFamily="34" charset="0"/>
              </a:rPr>
              <a:t> </a:t>
            </a:r>
            <a:r>
              <a:rPr lang="ru-RU" sz="2000" dirty="0" err="1">
                <a:latin typeface="a_Helver Bashkir" pitchFamily="34" charset="0"/>
              </a:rPr>
              <a:t>йырҙарҙың</a:t>
            </a:r>
            <a:r>
              <a:rPr lang="ru-RU" sz="2000" b="1" i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 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  <a:latin typeface="a_Helver Bashkir" pitchFamily="34" charset="0"/>
            </a:endParaRPr>
          </a:p>
        </p:txBody>
      </p:sp>
      <p:sp>
        <p:nvSpPr>
          <p:cNvPr id="22" name="Cloud"/>
          <p:cNvSpPr>
            <a:spLocks noChangeAspect="1" noEditPoints="1" noChangeArrowheads="1"/>
          </p:cNvSpPr>
          <p:nvPr/>
        </p:nvSpPr>
        <p:spPr bwMode="auto">
          <a:xfrm>
            <a:off x="1785938" y="-428625"/>
            <a:ext cx="5643562" cy="121443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00100" y="642918"/>
            <a:ext cx="7286616" cy="5539978"/>
          </a:xfrm>
          <a:prstGeom prst="rect">
            <a:avLst/>
          </a:prstGeom>
          <a:ln w="127000">
            <a:solidFill>
              <a:srgbClr val="7030A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900" dirty="0">
                <a:latin typeface="a_Helver Bashkir" pitchFamily="34" charset="0"/>
              </a:rPr>
              <a:t>       </a:t>
            </a:r>
          </a:p>
          <a:p>
            <a:pPr>
              <a:defRPr/>
            </a:pPr>
            <a:endParaRPr lang="ru-RU" sz="9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4000" b="1" dirty="0" err="1">
                <a:latin typeface="a_Helver Bashkir" pitchFamily="34" charset="0"/>
              </a:rPr>
              <a:t>Өй</a:t>
            </a:r>
            <a:r>
              <a:rPr lang="ru-RU" sz="4000" b="1" dirty="0">
                <a:latin typeface="a_Helver Bashkir" pitchFamily="34" charset="0"/>
              </a:rPr>
              <a:t> </a:t>
            </a:r>
            <a:r>
              <a:rPr lang="ru-RU" sz="4000" b="1" dirty="0" err="1">
                <a:latin typeface="a_Helver Bashkir" pitchFamily="34" charset="0"/>
              </a:rPr>
              <a:t>эше</a:t>
            </a:r>
            <a:r>
              <a:rPr lang="ru-RU" sz="4000" b="1" dirty="0">
                <a:latin typeface="a_Helver Bashkir" pitchFamily="34" charset="0"/>
              </a:rPr>
              <a:t>.</a:t>
            </a:r>
          </a:p>
          <a:p>
            <a:pPr marL="742950" indent="-742950">
              <a:buFontTx/>
              <a:buAutoNum type="arabicParenR"/>
              <a:defRPr/>
            </a:pPr>
            <a:r>
              <a:rPr lang="ru-RU" sz="4000" dirty="0">
                <a:latin typeface="a_Helver Bashkir" pitchFamily="34" charset="0"/>
              </a:rPr>
              <a:t>154 бит, 185 – се </a:t>
            </a:r>
            <a:r>
              <a:rPr lang="ru-RU" sz="4000" dirty="0" err="1">
                <a:latin typeface="a_Helver Bashkir" pitchFamily="34" charset="0"/>
              </a:rPr>
              <a:t>күнегеү</a:t>
            </a:r>
            <a:r>
              <a:rPr lang="ru-RU" sz="4000" dirty="0">
                <a:latin typeface="a_Helver Bashkir" pitchFamily="34" charset="0"/>
              </a:rPr>
              <a:t>;</a:t>
            </a:r>
          </a:p>
          <a:p>
            <a:pPr marL="742950" indent="-742950">
              <a:defRPr/>
            </a:pPr>
            <a:endParaRPr lang="ru-RU" sz="3600" b="1" dirty="0">
              <a:latin typeface="a_Helver Bashkir" pitchFamily="34" charset="0"/>
            </a:endParaRPr>
          </a:p>
          <a:p>
            <a:pPr>
              <a:defRPr/>
            </a:pPr>
            <a:r>
              <a:rPr lang="en-US" sz="4000" dirty="0">
                <a:latin typeface="a_Helver Bashkir" pitchFamily="34" charset="0"/>
              </a:rPr>
              <a:t>2) «</a:t>
            </a:r>
            <a:r>
              <a:rPr lang="ru-RU" sz="4000" dirty="0" err="1">
                <a:latin typeface="a_Helver Bashkir" pitchFamily="34" charset="0"/>
              </a:rPr>
              <a:t>Тыныслыҡ</a:t>
            </a:r>
            <a:r>
              <a:rPr lang="en-US" sz="4000" dirty="0">
                <a:latin typeface="a_Helver Bashkir" pitchFamily="34" charset="0"/>
              </a:rPr>
              <a:t>» </a:t>
            </a:r>
            <a:r>
              <a:rPr lang="ru-RU" sz="4000" dirty="0" err="1">
                <a:latin typeface="a_Helver Bashkir" pitchFamily="34" charset="0"/>
              </a:rPr>
              <a:t>темаһына</a:t>
            </a:r>
            <a:r>
              <a:rPr lang="ru-RU" sz="4000" dirty="0">
                <a:latin typeface="a_Helver Bashkir" pitchFamily="34" charset="0"/>
              </a:rPr>
              <a:t> </a:t>
            </a:r>
            <a:r>
              <a:rPr lang="ru-RU" sz="4000" dirty="0" err="1">
                <a:latin typeface="a_Helver Bashkir" pitchFamily="34" charset="0"/>
              </a:rPr>
              <a:t>һүрәт</a:t>
            </a:r>
            <a:r>
              <a:rPr lang="ru-RU" sz="4000" dirty="0">
                <a:latin typeface="a_Helver Bashkir" pitchFamily="34" charset="0"/>
              </a:rPr>
              <a:t> </a:t>
            </a:r>
            <a:r>
              <a:rPr lang="ru-RU" sz="4000" dirty="0" err="1">
                <a:latin typeface="a_Helver Bashkir" pitchFamily="34" charset="0"/>
              </a:rPr>
              <a:t>төшөрөргә</a:t>
            </a:r>
            <a:r>
              <a:rPr lang="en-US" sz="4000" dirty="0">
                <a:latin typeface="a_Helver Bashkir" pitchFamily="34" charset="0"/>
              </a:rPr>
              <a:t>, </a:t>
            </a:r>
            <a:r>
              <a:rPr lang="en-US" sz="4000" dirty="0" err="1">
                <a:latin typeface="a_Helver Bashkir" pitchFamily="34" charset="0"/>
              </a:rPr>
              <a:t>һү</a:t>
            </a:r>
            <a:r>
              <a:rPr lang="ru-RU" sz="4000" dirty="0" err="1">
                <a:latin typeface="a_Helver Bashkir" pitchFamily="34" charset="0"/>
              </a:rPr>
              <a:t>рәт</a:t>
            </a:r>
            <a:r>
              <a:rPr lang="ru-RU" sz="4000" dirty="0">
                <a:latin typeface="a_Helver Bashkir" pitchFamily="34" charset="0"/>
              </a:rPr>
              <a:t> </a:t>
            </a:r>
            <a:r>
              <a:rPr lang="ru-RU" sz="4000" dirty="0" err="1">
                <a:latin typeface="a_Helver Bashkir" pitchFamily="34" charset="0"/>
              </a:rPr>
              <a:t>буйынса</a:t>
            </a:r>
            <a:r>
              <a:rPr lang="ru-RU" sz="4000" dirty="0">
                <a:latin typeface="a_Helver Bashkir" pitchFamily="34" charset="0"/>
              </a:rPr>
              <a:t> </a:t>
            </a:r>
            <a:r>
              <a:rPr lang="en-US" sz="4000" dirty="0" err="1">
                <a:latin typeface="a_Helver Bashkir" pitchFamily="34" charset="0"/>
              </a:rPr>
              <a:t>һө</a:t>
            </a:r>
            <a:r>
              <a:rPr lang="ru-RU" sz="4000" dirty="0" err="1">
                <a:latin typeface="a_Helver Bashkir" pitchFamily="34" charset="0"/>
              </a:rPr>
              <a:t>йләргә</a:t>
            </a:r>
            <a:r>
              <a:rPr lang="en-US" sz="4000" dirty="0">
                <a:latin typeface="a_Helver Bashkir" pitchFamily="34" charset="0"/>
              </a:rPr>
              <a:t>.  </a:t>
            </a:r>
            <a:endParaRPr lang="ru-RU" sz="4000" b="1" dirty="0">
              <a:latin typeface="a_Helver Bashkir" pitchFamily="34" charset="0"/>
            </a:endParaRPr>
          </a:p>
          <a:p>
            <a:pPr>
              <a:defRPr/>
            </a:pPr>
            <a:endParaRPr lang="ru-RU" sz="4000" dirty="0">
              <a:latin typeface="a_Helver Bashkir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ru-RU" sz="4000" dirty="0">
              <a:latin typeface="a_Helver Bashkir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pic>
        <p:nvPicPr>
          <p:cNvPr id="3789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643063" y="714375"/>
            <a:ext cx="5572125" cy="535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4344" name="Rectangle 1"/>
          <p:cNvSpPr>
            <a:spLocks noChangeArrowheads="1"/>
          </p:cNvSpPr>
          <p:nvPr/>
        </p:nvSpPr>
        <p:spPr bwMode="auto">
          <a:xfrm>
            <a:off x="1142976" y="500042"/>
            <a:ext cx="7429552" cy="95410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Рәшит Ниғмәти «Беҙ тыныслыҡ яҡлы</a:t>
            </a:r>
            <a:r>
              <a:rPr lang="ru-RU" sz="2800" b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»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Times New Roman" pitchFamily="18" charset="0"/>
                <a:cs typeface="Times" pitchFamily="18" charset="0"/>
              </a:rPr>
              <a:t> </a:t>
            </a:r>
          </a:p>
        </p:txBody>
      </p:sp>
      <p:pic>
        <p:nvPicPr>
          <p:cNvPr id="10249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7215206" y="5000636"/>
            <a:ext cx="1411199" cy="1355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857364"/>
            <a:ext cx="2822581" cy="4553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7" name="Трапеция 6"/>
          <p:cNvSpPr/>
          <p:nvPr/>
        </p:nvSpPr>
        <p:spPr>
          <a:xfrm rot="18516125">
            <a:off x="5472445" y="1572364"/>
            <a:ext cx="2177368" cy="2620963"/>
          </a:xfrm>
          <a:prstGeom prst="trapezoid">
            <a:avLst>
              <a:gd name="adj" fmla="val 32587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Трапеция 7"/>
          <p:cNvSpPr/>
          <p:nvPr/>
        </p:nvSpPr>
        <p:spPr>
          <a:xfrm rot="15859363">
            <a:off x="6316184" y="-104390"/>
            <a:ext cx="1837054" cy="2465388"/>
          </a:xfrm>
          <a:prstGeom prst="trapezoid">
            <a:avLst>
              <a:gd name="adj" fmla="val 32176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Трапеция 8"/>
          <p:cNvSpPr/>
          <p:nvPr/>
        </p:nvSpPr>
        <p:spPr>
          <a:xfrm rot="966429">
            <a:off x="3043324" y="2268331"/>
            <a:ext cx="2314266" cy="2697104"/>
          </a:xfrm>
          <a:prstGeom prst="trapezoid">
            <a:avLst>
              <a:gd name="adj" fmla="val 30289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Трапеция 9"/>
          <p:cNvSpPr/>
          <p:nvPr/>
        </p:nvSpPr>
        <p:spPr>
          <a:xfrm rot="4673387">
            <a:off x="1374094" y="284741"/>
            <a:ext cx="2198204" cy="2541588"/>
          </a:xfrm>
          <a:prstGeom prst="trapezoid">
            <a:avLst>
              <a:gd name="adj" fmla="val 32549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 rot="20991913">
            <a:off x="3503432" y="-13129"/>
            <a:ext cx="2643187" cy="2439120"/>
          </a:xfrm>
          <a:prstGeom prst="ellipse">
            <a:avLst/>
          </a:prstGeom>
          <a:solidFill>
            <a:srgbClr val="FFFF00"/>
          </a:solidFill>
          <a:ln w="57150"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prstTxWarp prst="textChevronInverted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Cloud"/>
          <p:cNvSpPr>
            <a:spLocks noChangeAspect="1" noEditPoints="1" noChangeArrowheads="1"/>
          </p:cNvSpPr>
          <p:nvPr/>
        </p:nvSpPr>
        <p:spPr bwMode="auto">
          <a:xfrm>
            <a:off x="5500688" y="3143250"/>
            <a:ext cx="3575050" cy="27146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2" name="Cloud"/>
          <p:cNvSpPr>
            <a:spLocks noChangeAspect="1" noEditPoints="1" noChangeArrowheads="1"/>
          </p:cNvSpPr>
          <p:nvPr/>
        </p:nvSpPr>
        <p:spPr bwMode="auto">
          <a:xfrm>
            <a:off x="1785938" y="-428625"/>
            <a:ext cx="5643562" cy="121443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929058" y="979213"/>
            <a:ext cx="1857388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eaLnBrk="0" hangingPunct="0">
              <a:defRPr/>
            </a:pPr>
            <a:r>
              <a:rPr lang="ru-RU" sz="2400" dirty="0"/>
              <a:t>Ни</a:t>
            </a:r>
            <a:r>
              <a:rPr lang="en-US" sz="2400" dirty="0"/>
              <a:t> </a:t>
            </a:r>
            <a:r>
              <a:rPr lang="ru-RU" sz="2400" dirty="0" err="1"/>
              <a:t>эшләй</a:t>
            </a:r>
            <a:r>
              <a:rPr lang="ru-RU" sz="2400" dirty="0"/>
              <a:t>?</a:t>
            </a:r>
          </a:p>
          <a:p>
            <a:pPr algn="just" eaLnBrk="0" hangingPunct="0">
              <a:defRPr/>
            </a:pPr>
            <a:r>
              <a:rPr lang="ru-RU" sz="2400" dirty="0"/>
              <a:t>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7" name="Трапеция 6"/>
          <p:cNvSpPr/>
          <p:nvPr/>
        </p:nvSpPr>
        <p:spPr>
          <a:xfrm rot="18516125">
            <a:off x="5472445" y="1572364"/>
            <a:ext cx="2177368" cy="2620963"/>
          </a:xfrm>
          <a:prstGeom prst="trapezoid">
            <a:avLst>
              <a:gd name="adj" fmla="val 32587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Трапеция 7"/>
          <p:cNvSpPr/>
          <p:nvPr/>
        </p:nvSpPr>
        <p:spPr>
          <a:xfrm rot="15859363">
            <a:off x="6316184" y="-104390"/>
            <a:ext cx="1837054" cy="2465388"/>
          </a:xfrm>
          <a:prstGeom prst="trapezoid">
            <a:avLst>
              <a:gd name="adj" fmla="val 32176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Трапеция 8"/>
          <p:cNvSpPr/>
          <p:nvPr/>
        </p:nvSpPr>
        <p:spPr>
          <a:xfrm rot="966429">
            <a:off x="3043324" y="2268331"/>
            <a:ext cx="2314266" cy="2697104"/>
          </a:xfrm>
          <a:prstGeom prst="trapezoid">
            <a:avLst>
              <a:gd name="adj" fmla="val 30289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Трапеция 9"/>
          <p:cNvSpPr/>
          <p:nvPr/>
        </p:nvSpPr>
        <p:spPr>
          <a:xfrm rot="4673387">
            <a:off x="1374094" y="284741"/>
            <a:ext cx="2198204" cy="2541588"/>
          </a:xfrm>
          <a:prstGeom prst="trapezoid">
            <a:avLst>
              <a:gd name="adj" fmla="val 32549"/>
            </a:avLst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 rot="20991913">
            <a:off x="3503432" y="-13129"/>
            <a:ext cx="2643187" cy="2439120"/>
          </a:xfrm>
          <a:prstGeom prst="ellipse">
            <a:avLst/>
          </a:prstGeom>
          <a:solidFill>
            <a:srgbClr val="FFFF00"/>
          </a:solidFill>
          <a:ln w="57150"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prstTxWarp prst="textChevronInverted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714480" y="1060535"/>
            <a:ext cx="1428750" cy="70788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eaLnBrk="0" hangingPunct="0">
              <a:defRPr/>
            </a:pPr>
            <a:r>
              <a:rPr lang="ru-RU" sz="2000" dirty="0" err="1">
                <a:latin typeface="a_Helver Bashkir" pitchFamily="34" charset="0"/>
              </a:rPr>
              <a:t>Уята</a:t>
            </a:r>
            <a:r>
              <a:rPr lang="ru-RU" sz="2000" dirty="0">
                <a:latin typeface="a_Helver Bashkir" pitchFamily="34" charset="0"/>
              </a:rPr>
              <a:t> </a:t>
            </a:r>
          </a:p>
          <a:p>
            <a:pPr algn="just" eaLnBrk="0" hangingPunct="0">
              <a:defRPr/>
            </a:pPr>
            <a:r>
              <a:rPr lang="ru-RU" sz="2000" b="1" i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 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  <a:latin typeface="a_Helver Bashkir" pitchFamily="34" charset="0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6858016" y="939683"/>
            <a:ext cx="1428750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eaLnBrk="0" hangingPunct="0">
              <a:defRPr/>
            </a:pPr>
            <a:r>
              <a:rPr lang="ru-RU" sz="2000" dirty="0" err="1">
                <a:latin typeface="a_Helver Bashkir" pitchFamily="34" charset="0"/>
              </a:rPr>
              <a:t>Я</a:t>
            </a:r>
            <a:r>
              <a:rPr lang="ru-RU" sz="2000" b="1" dirty="0" err="1">
                <a:latin typeface="a_Helver Bashkir" pitchFamily="34" charset="0"/>
              </a:rPr>
              <a:t>ҡтырта</a:t>
            </a:r>
            <a:r>
              <a:rPr lang="ru-RU" sz="2000" b="1" dirty="0">
                <a:latin typeface="a_Helver Bashkir" pitchFamily="34" charset="0"/>
              </a:rPr>
              <a:t> </a:t>
            </a:r>
            <a:r>
              <a:rPr lang="ru-RU" sz="2000" b="1" i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 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  <a:latin typeface="a_Helver Bashkir" pitchFamily="34" charset="0"/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3428992" y="3643314"/>
            <a:ext cx="1428750" cy="70788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eaLnBrk="0" hangingPunct="0">
              <a:defRPr/>
            </a:pPr>
            <a:r>
              <a:rPr lang="ru-RU" sz="2000" dirty="0" err="1">
                <a:latin typeface="a_Helver Bashkir" pitchFamily="34" charset="0"/>
              </a:rPr>
              <a:t>Йылыта</a:t>
            </a:r>
            <a:endParaRPr lang="ru-RU" sz="2000" dirty="0">
              <a:latin typeface="a_Helver Bashkir" pitchFamily="34" charset="0"/>
            </a:endParaRPr>
          </a:p>
          <a:p>
            <a:pPr algn="just" eaLnBrk="0" hangingPunct="0">
              <a:defRPr/>
            </a:pPr>
            <a:r>
              <a:rPr lang="ru-RU" sz="2000" b="1" i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 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  <a:latin typeface="a_Helver Bashkir" pitchFamily="34" charset="0"/>
            </a:endParaRPr>
          </a:p>
        </p:txBody>
      </p:sp>
      <p:sp>
        <p:nvSpPr>
          <p:cNvPr id="20" name="Cloud"/>
          <p:cNvSpPr>
            <a:spLocks noChangeAspect="1" noEditPoints="1" noChangeArrowheads="1"/>
          </p:cNvSpPr>
          <p:nvPr/>
        </p:nvSpPr>
        <p:spPr bwMode="auto">
          <a:xfrm>
            <a:off x="5500688" y="3143250"/>
            <a:ext cx="3575050" cy="27146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2" name="Cloud"/>
          <p:cNvSpPr>
            <a:spLocks noChangeAspect="1" noEditPoints="1" noChangeArrowheads="1"/>
          </p:cNvSpPr>
          <p:nvPr/>
        </p:nvSpPr>
        <p:spPr bwMode="auto">
          <a:xfrm>
            <a:off x="1785938" y="-428625"/>
            <a:ext cx="5643562" cy="121443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929058" y="979213"/>
            <a:ext cx="1857388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eaLnBrk="0" hangingPunct="0">
              <a:defRPr/>
            </a:pPr>
            <a:r>
              <a:rPr lang="ru-RU" sz="2400" dirty="0"/>
              <a:t>Ни</a:t>
            </a:r>
            <a:r>
              <a:rPr lang="en-US" sz="2400" dirty="0"/>
              <a:t> </a:t>
            </a:r>
            <a:r>
              <a:rPr lang="ru-RU" sz="2400" dirty="0" err="1"/>
              <a:t>эшләй</a:t>
            </a:r>
            <a:r>
              <a:rPr lang="ru-RU" sz="2400" dirty="0"/>
              <a:t>?</a:t>
            </a:r>
          </a:p>
          <a:p>
            <a:pPr algn="just" eaLnBrk="0" hangingPunct="0">
              <a:defRPr/>
            </a:pPr>
            <a:r>
              <a:rPr lang="ru-RU" sz="2400" dirty="0"/>
              <a:t>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785786" y="1000109"/>
            <a:ext cx="7858180" cy="25545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3200" dirty="0" err="1">
                <a:latin typeface="a_Helver Bashkir" pitchFamily="34" charset="0"/>
              </a:rPr>
              <a:t>Ҡояш</a:t>
            </a:r>
            <a:r>
              <a:rPr lang="ru-RU" sz="3200" dirty="0">
                <a:latin typeface="a_Helver Bashkir" pitchFamily="34" charset="0"/>
              </a:rPr>
              <a:t> </a:t>
            </a:r>
            <a:r>
              <a:rPr lang="ru-RU" sz="3200" dirty="0" err="1">
                <a:latin typeface="a_Helver Bashkir" pitchFamily="34" charset="0"/>
              </a:rPr>
              <a:t>уята</a:t>
            </a:r>
            <a:r>
              <a:rPr lang="ru-RU" sz="3200" dirty="0">
                <a:latin typeface="a_Helver Bashkir" pitchFamily="34" charset="0"/>
              </a:rPr>
              <a:t>, </a:t>
            </a:r>
            <a:r>
              <a:rPr lang="ru-RU" sz="3200" dirty="0" err="1">
                <a:latin typeface="a_Helver Bashkir" pitchFamily="34" charset="0"/>
              </a:rPr>
              <a:t>яҡтырта</a:t>
            </a:r>
            <a:r>
              <a:rPr lang="ru-RU" sz="3200" dirty="0">
                <a:latin typeface="a_Helver Bashkir" pitchFamily="34" charset="0"/>
              </a:rPr>
              <a:t>,  </a:t>
            </a:r>
            <a:r>
              <a:rPr lang="ru-RU" sz="3200" dirty="0" err="1">
                <a:latin typeface="a_Helver Bashkir" pitchFamily="34" charset="0"/>
              </a:rPr>
              <a:t>йылыта</a:t>
            </a:r>
            <a:r>
              <a:rPr lang="ru-RU" sz="3200" dirty="0">
                <a:latin typeface="a_Helver Bashkir" pitchFamily="34" charset="0"/>
              </a:rPr>
              <a:t> .</a:t>
            </a:r>
            <a:endParaRPr lang="en-US" sz="3200" dirty="0">
              <a:latin typeface="a_Helver Bashkir" pitchFamily="34" charset="0"/>
            </a:endParaRPr>
          </a:p>
          <a:p>
            <a:pPr>
              <a:defRPr/>
            </a:pPr>
            <a:endParaRPr lang="en-US" sz="32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dirty="0" err="1">
                <a:latin typeface="a_Helver Bashkir" pitchFamily="34" charset="0"/>
              </a:rPr>
              <a:t>Ҡояш</a:t>
            </a:r>
            <a:r>
              <a:rPr lang="ru-RU" sz="3200" dirty="0">
                <a:latin typeface="a_Helver Bashkir" pitchFamily="34" charset="0"/>
              </a:rPr>
              <a:t> </a:t>
            </a:r>
            <a:r>
              <a:rPr lang="ru-RU" sz="3200" dirty="0" err="1">
                <a:latin typeface="a_Helver Bashkir" pitchFamily="34" charset="0"/>
              </a:rPr>
              <a:t>уята</a:t>
            </a:r>
            <a:r>
              <a:rPr lang="ru-RU" sz="3200" dirty="0">
                <a:latin typeface="a_Helver Bashkir" pitchFamily="34" charset="0"/>
              </a:rPr>
              <a:t> </a:t>
            </a:r>
            <a:r>
              <a:rPr lang="ru-RU" sz="3200" u="sng" dirty="0" err="1">
                <a:latin typeface="a_Helver Bashkir" pitchFamily="34" charset="0"/>
              </a:rPr>
              <a:t>ла</a:t>
            </a:r>
            <a:r>
              <a:rPr lang="ru-RU" sz="3200" dirty="0">
                <a:latin typeface="a_Helver Bashkir" pitchFamily="34" charset="0"/>
              </a:rPr>
              <a:t>, </a:t>
            </a:r>
            <a:r>
              <a:rPr lang="ru-RU" sz="3200" dirty="0" err="1">
                <a:latin typeface="a_Helver Bashkir" pitchFamily="34" charset="0"/>
              </a:rPr>
              <a:t>яҡтырта</a:t>
            </a:r>
            <a:r>
              <a:rPr lang="ru-RU" sz="3200" dirty="0">
                <a:latin typeface="a_Helver Bashkir" pitchFamily="34" charset="0"/>
              </a:rPr>
              <a:t> </a:t>
            </a:r>
            <a:r>
              <a:rPr lang="ru-RU" sz="3200" u="sng" dirty="0" err="1">
                <a:latin typeface="a_Helver Bashkir" pitchFamily="34" charset="0"/>
              </a:rPr>
              <a:t>ла</a:t>
            </a:r>
            <a:r>
              <a:rPr lang="ru-RU" sz="3200" dirty="0">
                <a:latin typeface="a_Helver Bashkir" pitchFamily="34" charset="0"/>
              </a:rPr>
              <a:t>,  </a:t>
            </a:r>
            <a:r>
              <a:rPr lang="ru-RU" sz="3200" dirty="0" err="1">
                <a:latin typeface="a_Helver Bashkir" pitchFamily="34" charset="0"/>
              </a:rPr>
              <a:t>йылыта</a:t>
            </a:r>
            <a:r>
              <a:rPr lang="ru-RU" sz="3200" dirty="0">
                <a:latin typeface="a_Helver Bashkir" pitchFamily="34" charset="0"/>
              </a:rPr>
              <a:t> </a:t>
            </a:r>
            <a:r>
              <a:rPr lang="ru-RU" sz="3200" u="sng" dirty="0" err="1">
                <a:latin typeface="a_Helver Bashkir" pitchFamily="34" charset="0"/>
              </a:rPr>
              <a:t>ла</a:t>
            </a:r>
            <a:r>
              <a:rPr lang="ru-RU" sz="3200" dirty="0">
                <a:latin typeface="a_Helver Bashkir" pitchFamily="34" charset="0"/>
              </a:rPr>
              <a:t>.</a:t>
            </a:r>
          </a:p>
          <a:p>
            <a:pPr>
              <a:defRPr/>
            </a:pPr>
            <a:endParaRPr lang="ru-RU" sz="32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3200" b="1" i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  </a:t>
            </a: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  <a:latin typeface="a_Helver Bashkir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2857488" y="2448634"/>
            <a:ext cx="3786214" cy="15696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4800" dirty="0">
                <a:latin typeface="a_Helver Bashkir" pitchFamily="34" charset="0"/>
              </a:rPr>
              <a:t> </a:t>
            </a:r>
            <a:r>
              <a:rPr lang="ru-RU" sz="4800" dirty="0" err="1">
                <a:latin typeface="a_Helver Bashkir" pitchFamily="34" charset="0"/>
              </a:rPr>
              <a:t>Ярҙам</a:t>
            </a:r>
            <a:r>
              <a:rPr lang="ru-RU" sz="4800" dirty="0">
                <a:latin typeface="a_Helver Bashkir" pitchFamily="34" charset="0"/>
              </a:rPr>
              <a:t> +</a:t>
            </a:r>
            <a:r>
              <a:rPr lang="en-US" sz="4800" dirty="0">
                <a:latin typeface="a_Helver Bashkir" pitchFamily="34" charset="0"/>
              </a:rPr>
              <a:t> c</a:t>
            </a:r>
            <a:r>
              <a:rPr lang="ru-RU" sz="4800" dirty="0" err="1">
                <a:latin typeface="a_Helver Bashkir" pitchFamily="34" charset="0"/>
              </a:rPr>
              <a:t>ы</a:t>
            </a:r>
            <a:r>
              <a:rPr lang="ru-RU" sz="4800" dirty="0">
                <a:latin typeface="a_Helver Bashkir" pitchFamily="34" charset="0"/>
              </a:rPr>
              <a:t> </a:t>
            </a:r>
          </a:p>
          <a:p>
            <a:pPr>
              <a:defRPr/>
            </a:pPr>
            <a:r>
              <a:rPr lang="ru-RU" sz="4800" b="1" i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cs typeface="Times New Roman" pitchFamily="18" charset="0"/>
              </a:rPr>
              <a:t>  </a:t>
            </a:r>
            <a:endParaRPr lang="ru-RU" sz="6000" b="1" dirty="0">
              <a:ln w="50800"/>
              <a:solidFill>
                <a:schemeClr val="bg1">
                  <a:shade val="50000"/>
                </a:schemeClr>
              </a:solidFill>
              <a:latin typeface="a_Helver Bashkir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317500"/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214282" y="500042"/>
            <a:ext cx="8501122" cy="5000660"/>
          </a:xfrm>
          <a:prstGeom prst="cloud">
            <a:avLst/>
          </a:prstGeom>
          <a:solidFill>
            <a:schemeClr val="tx1"/>
          </a:solidFill>
          <a:ln w="28575"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71538" y="1500174"/>
            <a:ext cx="7286676" cy="224676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Егерме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икенсе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февраль.</a:t>
            </a:r>
          </a:p>
          <a:p>
            <a:pPr algn="ctr">
              <a:defRPr/>
            </a:pP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Класс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эше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.</a:t>
            </a:r>
          </a:p>
          <a:p>
            <a:pPr>
              <a:defRPr/>
            </a:pP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Рәшит </a:t>
            </a:r>
            <a:r>
              <a:rPr lang="ru-RU" sz="2800" b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Ниғмәти</a:t>
            </a:r>
            <a:r>
              <a:rPr lang="ru-RU" sz="2800" b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.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2800" b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Беҙ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тыныслыҡ </a:t>
            </a:r>
            <a:r>
              <a:rPr lang="ru-RU" sz="2800" b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яҡлы.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  <a:latin typeface="a_Helver Bashkir" pitchFamily="34" charset="0"/>
            </a:endParaRPr>
          </a:p>
          <a:p>
            <a:pPr algn="ctr">
              <a:defRPr/>
            </a:pP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Ярҙамсы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һүҙҙәр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</a:rPr>
              <a:t>. </a:t>
            </a:r>
          </a:p>
          <a:p>
            <a:pPr algn="ctr">
              <a:defRPr/>
            </a:pP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a_Helver Bashkir" pitchFamily="34" charset="0"/>
                <a:ea typeface="Times New Roman" pitchFamily="18" charset="0"/>
                <a:cs typeface="Times" pitchFamily="18" charset="0"/>
              </a:rPr>
              <a:t>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841</TotalTime>
  <Words>487</Words>
  <Application>Microsoft Office PowerPoint</Application>
  <PresentationFormat>Экран (4:3)</PresentationFormat>
  <Paragraphs>190</Paragraphs>
  <Slides>31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илиш</dc:creator>
  <cp:lastModifiedBy>мой</cp:lastModifiedBy>
  <cp:revision>108</cp:revision>
  <dcterms:modified xsi:type="dcterms:W3CDTF">2022-02-10T20:52:40Z</dcterms:modified>
</cp:coreProperties>
</file>