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24"/>
  </p:notesMasterIdLst>
  <p:sldIdLst>
    <p:sldId id="256" r:id="rId2"/>
    <p:sldId id="331" r:id="rId3"/>
    <p:sldId id="332" r:id="rId4"/>
    <p:sldId id="268" r:id="rId5"/>
    <p:sldId id="310" r:id="rId6"/>
    <p:sldId id="269" r:id="rId7"/>
    <p:sldId id="334" r:id="rId8"/>
    <p:sldId id="295" r:id="rId9"/>
    <p:sldId id="343" r:id="rId10"/>
    <p:sldId id="342" r:id="rId11"/>
    <p:sldId id="339" r:id="rId12"/>
    <p:sldId id="274" r:id="rId13"/>
    <p:sldId id="273" r:id="rId14"/>
    <p:sldId id="277" r:id="rId15"/>
    <p:sldId id="280" r:id="rId16"/>
    <p:sldId id="336" r:id="rId17"/>
    <p:sldId id="288" r:id="rId18"/>
    <p:sldId id="313" r:id="rId19"/>
    <p:sldId id="314" r:id="rId20"/>
    <p:sldId id="267" r:id="rId21"/>
    <p:sldId id="291" r:id="rId22"/>
    <p:sldId id="289" r:id="rId23"/>
  </p:sldIdLst>
  <p:sldSz cx="12192000" cy="6858000"/>
  <p:notesSz cx="6889750" cy="9671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0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3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485232"/>
          </a:xfrm>
          <a:prstGeom prst="rect">
            <a:avLst/>
          </a:prstGeom>
        </p:spPr>
        <p:txBody>
          <a:bodyPr vert="horz" lIns="94631" tIns="47316" rIns="94631" bIns="4731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485232"/>
          </a:xfrm>
          <a:prstGeom prst="rect">
            <a:avLst/>
          </a:prstGeom>
        </p:spPr>
        <p:txBody>
          <a:bodyPr vert="horz" lIns="94631" tIns="47316" rIns="94631" bIns="47316" rtlCol="0"/>
          <a:lstStyle>
            <a:lvl1pPr algn="r">
              <a:defRPr sz="1200"/>
            </a:lvl1pPr>
          </a:lstStyle>
          <a:p>
            <a:fld id="{AC464701-74ED-4564-A898-AE840062C06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42925" y="1208088"/>
            <a:ext cx="5803900" cy="3265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31" tIns="47316" rIns="94631" bIns="4731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654193"/>
            <a:ext cx="5511800" cy="3807976"/>
          </a:xfrm>
          <a:prstGeom prst="rect">
            <a:avLst/>
          </a:prstGeom>
        </p:spPr>
        <p:txBody>
          <a:bodyPr vert="horz" lIns="94631" tIns="47316" rIns="94631" bIns="4731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185820"/>
            <a:ext cx="2985558" cy="485231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597" y="9185820"/>
            <a:ext cx="2985558" cy="485231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r">
              <a:defRPr sz="1200"/>
            </a:lvl1pPr>
          </a:lstStyle>
          <a:p>
            <a:fld id="{A561D442-1C97-4F88-8AC0-25492D4C78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127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1D442-1C97-4F88-8AC0-25492D4C78E8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697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28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65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240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8355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32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1277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162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732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963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351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653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879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72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0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80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074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293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1C2A1DC-2C9D-4CDE-BE9F-D453370B9F8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560F80C-9258-4254-B682-2DF915430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0762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  <p:sldLayoutId id="214748384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577" y="-1289343"/>
            <a:ext cx="11934423" cy="7582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№68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Приморского района Санкт-Петербурга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«Развитие мелкой моторики, посредством использования спортивного инвентаря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нестандартного оборудования»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Исполнитель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Инструктор по физической культуре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Мартынова Я.А.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Санкт-Петербург, 2022 год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44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521" y="489397"/>
            <a:ext cx="10818254" cy="5743978"/>
          </a:xfrm>
        </p:spPr>
        <p:txBody>
          <a:bodyPr/>
          <a:lstStyle/>
          <a:p>
            <a:r>
              <a:rPr lang="ru-RU" dirty="0"/>
              <a:t>Упражнения с мячами приучают детей без лишнего напряжения владеть разным его хватом : маленький мяч плотно обхватывать пальцами одной руки, в действиях с большим мячом пальцы обеих рук расставляются </a:t>
            </a:r>
            <a:r>
              <a:rPr lang="ru-RU" dirty="0" err="1"/>
              <a:t>пошире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6932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515" y="791095"/>
            <a:ext cx="10481771" cy="5558190"/>
          </a:xfrm>
        </p:spPr>
        <p:txBody>
          <a:bodyPr>
            <a:normAutofit/>
          </a:bodyPr>
          <a:lstStyle/>
          <a:p>
            <a:r>
              <a:rPr lang="ru-RU" sz="2800" dirty="0"/>
              <a:t>В </a:t>
            </a:r>
            <a:r>
              <a:rPr lang="ru-RU" sz="2800" dirty="0" err="1"/>
              <a:t>психокоррекции</a:t>
            </a:r>
            <a:r>
              <a:rPr lang="ru-RU" sz="2800" dirty="0"/>
              <a:t> детей с ОВЗ занятия с мячами могут осуществляться в разных формах – от традиционных занятий и игр с мячами, до </a:t>
            </a:r>
            <a:r>
              <a:rPr lang="ru-RU" sz="2800" dirty="0" err="1"/>
              <a:t>фитбол</a:t>
            </a:r>
            <a:r>
              <a:rPr lang="ru-RU" sz="2800" dirty="0"/>
              <a:t>-гимнастики и игр в мячах, то есть в сухом бассейне, заполненном мячами.</a:t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Мячи </a:t>
            </a:r>
            <a:r>
              <a:rPr lang="ru-RU" sz="2800" dirty="0"/>
              <a:t>бывают разного размера, изготовленные из разных материалов: воздушные, надувные, теннисные, резиновые, </a:t>
            </a:r>
            <a:r>
              <a:rPr lang="ru-RU" sz="2800" dirty="0" smtClean="0"/>
              <a:t>тканевые, </a:t>
            </a:r>
            <a:r>
              <a:rPr lang="ru-RU" sz="2800" dirty="0"/>
              <a:t>ватные, клубки из ниток. Старшим детям необходимы волейбольные и набивные мячи весом до 1 кг.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7721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016" y="180022"/>
            <a:ext cx="1153947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на развитие подвижности пальцев рук, укрепление мышц пальцев.</a:t>
            </a:r>
          </a:p>
          <a:p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«Постираем платок». Имитируем движения стирки платка, в наклоне имитируем движение полоскания, держим платок большим и указательным пальцами, имитируя прищепку. Затем поочередно, чуть подбрасывая платок, меняем пальчики, перехватывая его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на развитие подвижности пальцев рук, укрепление мышц пальцев. Игра с платком:</a:t>
            </a:r>
          </a:p>
          <a:p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«Фокусник». </a:t>
            </a:r>
          </a:p>
          <a:p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Держим платок в руке и медленно начинаем собирать его в кулак, работая только пальцами, пока он полностью не исчезнет в кулаке. Затем можно повертеть кулачком, показав при этом, что платка нет. Дунуть, подбросив платок и поймать этой же рукой. </a:t>
            </a:r>
          </a:p>
          <a:p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257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3487" y="117730"/>
            <a:ext cx="11397803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с обручем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«Руль».</a:t>
            </a:r>
          </a:p>
          <a:p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Вращение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направо, налево, выполняем, не поворачивая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туловища.</a:t>
            </a:r>
          </a:p>
          <a:p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 перехвата в одну сторону, 4 в другую каждой рукой.</a:t>
            </a:r>
          </a:p>
          <a:p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5589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0913" y="746974"/>
            <a:ext cx="1130765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/>
              <a:t>Упражнение-игра с прищепками на развитие ловкости и согласования движений.</a:t>
            </a:r>
            <a:endParaRPr lang="ru-RU" sz="3200" dirty="0"/>
          </a:p>
          <a:p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Мамины помощники». Развешивание на прищепки платков или других предметов одежды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«Прятки». Закрытыми глазами найти прищепки, закрепленные заранее на одежде.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686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245" y="196898"/>
            <a:ext cx="11462197" cy="61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процессе выполнения общеразвивающих упражнений, мной используются элементы пальчиковых упражнений. Например, во время наклонов с гимнастической палкой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 1 – палка вверх;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-2- наклон, положить палку на пол;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- 3 – разогнуться, руки вверх, пошевелить пальчиками;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-4 – наклониться, взять палку;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же используются упражнения с хлопками над головой или за спиной.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0785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877" y="643944"/>
            <a:ext cx="11396172" cy="5028484"/>
          </a:xfrm>
        </p:spPr>
        <p:txBody>
          <a:bodyPr>
            <a:noAutofit/>
          </a:bodyPr>
          <a:lstStyle/>
          <a:p>
            <a:r>
              <a:rPr lang="ru-RU" sz="2400" dirty="0"/>
              <a:t>Массажный мячик — эффективное средство развития кистей рук ребенка, движений его пальцев, разработки мышц. Ребристая игольчатая поверхность мяча воздействует на нервные окончания, улучшает приток крови и активизирует кровообращение. Массажный мячик ускоряет капиллярный кровоток, уменьшает венозный застой и повышает кожно-мышечный тонус. Закруглённые массажные шипы на поверхности мячика воздействуют на биологически-активные зоны кожи головы, туловища и конечностей, способствуют улучшению состояния всего организма. Массажный мяч положительно сказывается на развитии детей. Эта забавная упругая игрушка обогащает сенсорную среду малыша, стимулируя его психомоторное </a:t>
            </a:r>
            <a:r>
              <a:rPr lang="ru-RU" sz="2400" dirty="0" smtClean="0"/>
              <a:t>развитие с первых месяцев жизни.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482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20" y="0"/>
            <a:ext cx="11771290" cy="614322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800" b="1" dirty="0"/>
              <a:t>С массажными мячами.</a:t>
            </a:r>
            <a:r>
              <a:rPr lang="ru-RU" sz="2800" dirty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 </a:t>
            </a:r>
            <a:r>
              <a:rPr lang="ru-RU" sz="2800" dirty="0"/>
              <a:t>частности массаж рук способом переката мячика одной рукой, вдоль другой руки от ладони до плеча и обратно. Это упражнение способствует развитию у детей мелкой моторики рук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Комплекс упражнений так же используемый на занятиях физкультурой с массажным мячом (по Ермаковой И. А</a:t>
            </a:r>
            <a:r>
              <a:rPr lang="ru-RU" sz="2800" b="1" dirty="0" smtClean="0"/>
              <a:t>.)</a:t>
            </a:r>
            <a:br>
              <a:rPr lang="ru-RU" sz="2800" b="1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969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5" y="502275"/>
            <a:ext cx="11745532" cy="7308761"/>
          </a:xfrm>
        </p:spPr>
        <p:txBody>
          <a:bodyPr>
            <a:noAutofit/>
          </a:bodyPr>
          <a:lstStyle/>
          <a:p>
            <a:r>
              <a:rPr lang="ru-RU" sz="2800" dirty="0"/>
              <a:t>1. Мяч находится между ладоней ребёнка, пальцы прижаты друг к другу. Делайте круговые движения, катая мяч по ладоням.</a:t>
            </a:r>
            <a:br>
              <a:rPr lang="ru-RU" sz="2800" dirty="0"/>
            </a:br>
            <a:r>
              <a:rPr lang="ru-RU" sz="2800" dirty="0"/>
              <a:t>2. Мяч находится между ладоней ребёнка, пальцы прижаты друг к другу. Делайте массажные движения, катая мяч вперёд-назад.</a:t>
            </a:r>
            <a:br>
              <a:rPr lang="ru-RU" sz="2800" dirty="0"/>
            </a:br>
            <a:r>
              <a:rPr lang="ru-RU" sz="2800" dirty="0"/>
              <a:t>3. Держа мяч подушечками пальцев, делайте вращательные движения вперёд (как будто закручиваете крышку) .</a:t>
            </a:r>
            <a:br>
              <a:rPr lang="ru-RU" sz="2800" dirty="0"/>
            </a:br>
            <a:r>
              <a:rPr lang="ru-RU" sz="2800" dirty="0"/>
              <a:t>4. Держа мяч подушечками пальцев, с усилием надавите ими на мяч (4—6 раз) 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8996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244" y="386366"/>
            <a:ext cx="11475077" cy="6027313"/>
          </a:xfrm>
        </p:spPr>
        <p:txBody>
          <a:bodyPr>
            <a:normAutofit/>
          </a:bodyPr>
          <a:lstStyle/>
          <a:p>
            <a:r>
              <a:rPr lang="ru-RU" sz="2800" dirty="0"/>
              <a:t>5. Держа мяч подушечками пальцев, делайте вращательные движения назад (как будто открываете крышку) .</a:t>
            </a:r>
            <a:br>
              <a:rPr lang="ru-RU" sz="2800" dirty="0"/>
            </a:br>
            <a:r>
              <a:rPr lang="ru-RU" sz="2800" dirty="0"/>
              <a:t>6. Подкиньте мяч двумя руками на высоту 20—30 см и поймайте его.</a:t>
            </a:r>
            <a:br>
              <a:rPr lang="ru-RU" sz="2800" dirty="0"/>
            </a:br>
            <a:r>
              <a:rPr lang="ru-RU" sz="2800" dirty="0"/>
              <a:t>7. Зажмите мяч между ладонями, пальцы сцеплены в "замок", локти направлены в стороны. Надавите ладонями на мяч (4—6 раз) .</a:t>
            </a:r>
            <a:br>
              <a:rPr lang="ru-RU" sz="2800" dirty="0"/>
            </a:br>
            <a:r>
              <a:rPr lang="ru-RU" sz="2800" dirty="0"/>
              <a:t>8. Перекладывайте мяч из одной ладони в другую, постепенно увеличивая темп.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8780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852" y="-467360"/>
            <a:ext cx="10979468" cy="820928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Моторика</a:t>
            </a:r>
            <a:r>
              <a:rPr lang="ru-RU" sz="2400" dirty="0" smtClean="0"/>
              <a:t> </a:t>
            </a:r>
            <a:r>
              <a:rPr lang="ru-RU" sz="2400" dirty="0"/>
              <a:t>(</a:t>
            </a:r>
            <a:r>
              <a:rPr lang="ru-RU" sz="2400" dirty="0">
                <a:hlinkClick r:id="rId2" tooltip="Латинский язык"/>
              </a:rPr>
              <a:t>лат.</a:t>
            </a:r>
            <a:r>
              <a:rPr lang="ru-RU" sz="2400" dirty="0"/>
              <a:t> </a:t>
            </a:r>
            <a:r>
              <a:rPr lang="ru-RU" sz="2400" i="1" dirty="0" err="1"/>
              <a:t>motus</a:t>
            </a:r>
            <a:r>
              <a:rPr lang="ru-RU" sz="2400" dirty="0"/>
              <a:t> — движение) — двигательная активность организма или отдельных </a:t>
            </a:r>
            <a:r>
              <a:rPr lang="ru-RU" sz="2400" dirty="0" smtClean="0"/>
              <a:t>органов. </a:t>
            </a:r>
            <a:r>
              <a:rPr lang="ru-RU" sz="2400" dirty="0"/>
              <a:t>Под моторикой понимают последовательность движений, которые в своей совокупности нужны для выполнения какой-либо определённой задачи.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/>
              <a:t>Крупная моторика</a:t>
            </a:r>
            <a:br>
              <a:rPr lang="ru-RU" sz="2400" b="1" dirty="0"/>
            </a:br>
            <a:r>
              <a:rPr lang="ru-RU" sz="2400" dirty="0"/>
              <a:t>Навыки крупной моторики включают в себя выполнение таких действий, как переворачивание, наклоны, ходьба, ползание, бег, прыжки и тому подобные. Обычно развитие навыков крупной моторики следует по общему шаблону в определённом порядке у всех людей. </a:t>
            </a:r>
            <a:br>
              <a:rPr lang="ru-RU" sz="2400" dirty="0"/>
            </a:br>
            <a:r>
              <a:rPr lang="ru-RU" sz="2400" dirty="0"/>
              <a:t>Развитие также в целом движется сверху вниз. Первое, что обычно ребёнок учится контролировать — это движения глаз. </a:t>
            </a:r>
            <a:br>
              <a:rPr lang="ru-RU" sz="2400" dirty="0"/>
            </a:br>
            <a:r>
              <a:rPr lang="ru-RU" sz="2400" dirty="0"/>
              <a:t>Крупная моторика является основой, на которую впоследствии накладываются более сложные и тонкие движения мелкой моторики. 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195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2124" y="716494"/>
            <a:ext cx="111402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пальчиков , ладошек, кистей рук можно и нужно проводить с помощью пальчиковой гимнастики. Пальчиковая гимнастика способствует развитию мелкой моторики пальцев и кистей рук, речи, основных психических процессов, а также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ежедневных занятиях пальчиковой гимнастикой по 2-5 минут у ребёнка можно значительно улучшить качество произношения звуков. </a:t>
            </a:r>
            <a:r>
              <a:rPr lang="ru-RU" sz="3200" dirty="0" smtClean="0"/>
              <a:t>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774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226" y="1210615"/>
            <a:ext cx="11719774" cy="371483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интересна детям пальчиковая игра "Гуляют наши пальцы", где тренируется координация движений пальцев рук, где в игровой форме дети прогуливаются по дорожке вместе с выдуманным маленьким человечком.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занятия чтобы снять усталость и напряжение я использую такие зарифмованные пальчиковые игры</a:t>
            </a:r>
          </a:p>
        </p:txBody>
      </p:sp>
    </p:spTree>
    <p:extLst>
      <p:ext uri="{BB962C8B-B14F-4D97-AF65-F5344CB8AC3E}">
        <p14:creationId xmlns:p14="http://schemas.microsoft.com/office/powerpoint/2010/main" val="130673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4973" y="0"/>
            <a:ext cx="8534400" cy="501560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«Ладушки» (песня)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Ладушки, ладушки </a:t>
            </a:r>
            <a:br>
              <a:rPr lang="ru-RU" sz="2400" dirty="0"/>
            </a:br>
            <a:r>
              <a:rPr lang="ru-RU" sz="2400" dirty="0"/>
              <a:t>(хлопайте в ладоши) </a:t>
            </a:r>
            <a:br>
              <a:rPr lang="ru-RU" sz="2400" dirty="0"/>
            </a:br>
            <a:r>
              <a:rPr lang="ru-RU" sz="2400" dirty="0"/>
              <a:t>Где были? </a:t>
            </a:r>
            <a:br>
              <a:rPr lang="ru-RU" sz="2400" dirty="0"/>
            </a:br>
            <a:r>
              <a:rPr lang="ru-RU" sz="2400" dirty="0"/>
              <a:t>У бабушки. </a:t>
            </a:r>
            <a:br>
              <a:rPr lang="ru-RU" sz="2400" dirty="0"/>
            </a:br>
            <a:r>
              <a:rPr lang="ru-RU" sz="2400" dirty="0"/>
              <a:t>Спали на подушке </a:t>
            </a:r>
            <a:br>
              <a:rPr lang="ru-RU" sz="2400" dirty="0"/>
            </a:br>
            <a:r>
              <a:rPr lang="ru-RU" sz="2400" dirty="0"/>
              <a:t>(руки положите под щеку), </a:t>
            </a:r>
            <a:br>
              <a:rPr lang="ru-RU" sz="2400" dirty="0"/>
            </a:br>
            <a:r>
              <a:rPr lang="ru-RU" sz="2400" dirty="0"/>
              <a:t>Ели </a:t>
            </a:r>
            <a:r>
              <a:rPr lang="ru-RU" sz="2400" dirty="0" err="1"/>
              <a:t>колобушки</a:t>
            </a:r>
            <a:r>
              <a:rPr lang="ru-RU" sz="2400" dirty="0"/>
              <a:t> </a:t>
            </a:r>
            <a:br>
              <a:rPr lang="ru-RU" sz="2400" dirty="0"/>
            </a:br>
            <a:r>
              <a:rPr lang="ru-RU" sz="2400" dirty="0"/>
              <a:t>(хлопайте ладошками по коленям)</a:t>
            </a:r>
          </a:p>
        </p:txBody>
      </p:sp>
      <p:pic>
        <p:nvPicPr>
          <p:cNvPr id="4" name="Detki TV - Кот усатый, озорной (mp3ha.org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5281881" y="471080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41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2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440" y="162560"/>
            <a:ext cx="11115040" cy="6400800"/>
          </a:xfrm>
        </p:spPr>
        <p:txBody>
          <a:bodyPr>
            <a:noAutofit/>
          </a:bodyPr>
          <a:lstStyle/>
          <a:p>
            <a:r>
              <a:rPr lang="ru-RU" sz="2800" b="1" dirty="0"/>
              <a:t>Мелкая </a:t>
            </a:r>
            <a:r>
              <a:rPr lang="ru-RU" sz="2800" b="1" dirty="0" smtClean="0"/>
              <a:t>моторика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Мелкая моторика — способность манипулировать мелкими предметами, передавать объекты из рук в руки, а также выполнять задачи, требующие скоординированной работы глаз и рук. </a:t>
            </a:r>
            <a:br>
              <a:rPr lang="ru-RU" sz="2800" dirty="0"/>
            </a:br>
            <a:r>
              <a:rPr lang="ru-RU" sz="2800" dirty="0"/>
              <a:t>Навыки мелкой моторики используются для выполнения таких точных действий, как «пинцетный захват» (большим и указательным пальцами) для манипулирования небольшими объектами, письмо, рисование, вырезание, застёгивание пуговиц, вязание, игра на музыкальных инструментах и так далее. Освоение навыков мелкой моторики требует развития более мелких мышц, чем для крупной моторики.</a:t>
            </a:r>
          </a:p>
        </p:txBody>
      </p:sp>
    </p:spTree>
    <p:extLst>
      <p:ext uri="{BB962C8B-B14F-4D97-AF65-F5344CB8AC3E}">
        <p14:creationId xmlns:p14="http://schemas.microsoft.com/office/powerpoint/2010/main" val="289001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836" y="275341"/>
            <a:ext cx="11784169" cy="8157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ходе развития ребенок учится координировать движения мелкой мускулатуры. Закрепляется это главным образом в процессе игры. Мелкая моторика играет важнейшую роль во многих процессах, без которых сложно представить себе жизнь, — от застегивания пуговиц до самостоятельного письма.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начальном этапе жизни именно мелкая моторика отражает то, как развивается малыш, свидетельствует о его интеллектуальных способностях. От того, насколько ловко научится ребёнок управлять своими пальчиками в самом раннем возрасте, зависит его дальнейшее развитие.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Мелкая моторика — совокупность скоординированных действий нервной, мышечной и костной систем, часто в сочетании со зрительной системой в выполнении мелких и точных движений кистями и пальцами рук и ног. В применении к моторным навыкам руки и пальцев часто используется термин ловкость. Так же мелкая моторика рук – это разнообразные движения пальчиками и ладонями. Крупная моторика – движения всей рукой и всем телом.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662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06141" cy="7753081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8013" y="345592"/>
            <a:ext cx="11838127" cy="603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Мелкую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моторику рук развивают различные игры с пальчиками, где необходимо выполнять те или иные движения в определенной последовательности; развивают также физические упражнения. Это разнообразные захваты и перебирания пальцами предметы (обручи, палки, мячи..). Такие упражнения укрепляют ладони и пальцы малыша, развивают мышцы. В дошкольном возрасте многие дети, с которыми специально не проводилась длительная, целенаправленная работа, не могут самостоятельно одеться и раздеться, правильно сложить свои вещи. Особую сложность представляет для них застёгивание и расстёгивание пуговиц, а также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зашнуровывание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ботинок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Неловкость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движений дошкольников обнаруживается в ходьбе, беге,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прыжках, во всех видах практической деятельности. Они ходят неуклюже,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шаркая ногами. С трудом овладевают такой детской забавой, как прыгалки.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Нередко предметы непроизвольно выпадают из их рук.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47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697" y="125699"/>
            <a:ext cx="11719775" cy="7121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определения развития мелкой моторики у детей младшей группы я пользовалась методом наблюдения.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Под контроль я взяла наблюдение за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тем,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ребята выполняют бытовые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навыки.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качестве диагностики провела мониторинг с инвентарем и подобрала комплексы упражнений для развития мелкой моторики рук и ног.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Пособия: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1.Игольчатые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мячики (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диаметр7-9 см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2.Обручи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малые (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диаметр 15-20 см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3.Гимнастические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палки (70 см)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Платки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Резиновые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игрушки (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разной плотности)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Счетные палочки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Прищепки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Мячи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малые (диаметр 10 см) и средние (20-25 см)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615" y="2233463"/>
            <a:ext cx="1616350" cy="14470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865" y="2222182"/>
            <a:ext cx="1697131" cy="14400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84" y="2203450"/>
            <a:ext cx="1749919" cy="14400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122" y="2184719"/>
            <a:ext cx="1697131" cy="14775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713" y="3748980"/>
            <a:ext cx="1642107" cy="14728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546" y="3748979"/>
            <a:ext cx="1749919" cy="14728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192" y="3721114"/>
            <a:ext cx="1665495" cy="14567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444" y="5311151"/>
            <a:ext cx="1623229" cy="14174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421122" y="5292419"/>
            <a:ext cx="1429857" cy="141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0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301" y="347730"/>
            <a:ext cx="10610560" cy="5337579"/>
          </a:xfrm>
        </p:spPr>
        <p:txBody>
          <a:bodyPr>
            <a:noAutofit/>
          </a:bodyPr>
          <a:lstStyle/>
          <a:p>
            <a:r>
              <a:rPr lang="ru-RU" sz="2800" dirty="0"/>
              <a:t>Первым этапом развития моторики является хватательный рефлекс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(</a:t>
            </a:r>
            <a:r>
              <a:rPr lang="ru-RU" sz="2800" dirty="0"/>
              <a:t>0-1 мес.) – это рефлекторное движение, которое активизируется с помощью осязания. Ребенок хватает палец, который кладут ему в ладошку, и он не отпускает его. Все упражнения с инвентарём на занятиях по физкультуре связаны с хватательными </a:t>
            </a:r>
            <a:r>
              <a:rPr lang="ru-RU" sz="2800" dirty="0" smtClean="0"/>
              <a:t>движениями.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6804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057" y="128217"/>
            <a:ext cx="10848742" cy="7373027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                     Упражнение </a:t>
            </a:r>
            <a:r>
              <a:rPr lang="ru-RU" sz="3100" dirty="0"/>
              <a:t>с </a:t>
            </a:r>
            <a:r>
              <a:rPr lang="ru-RU" sz="3100" dirty="0" smtClean="0"/>
              <a:t>малым и средним  мячом</a:t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1.Перекладывание малого мяча из одной руки в другую</a:t>
            </a:r>
            <a:br>
              <a:rPr lang="ru-RU" dirty="0"/>
            </a:br>
            <a:r>
              <a:rPr lang="ru-RU" dirty="0"/>
              <a:t>2.Катать мяч друг другу с расстояния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1,5 </a:t>
            </a:r>
            <a:r>
              <a:rPr lang="ru-RU" dirty="0"/>
              <a:t>м.</a:t>
            </a:r>
            <a:br>
              <a:rPr lang="ru-RU" dirty="0"/>
            </a:br>
            <a:r>
              <a:rPr lang="ru-RU" dirty="0"/>
              <a:t>3.Ловить мяч от инструктора </a:t>
            </a:r>
            <a:r>
              <a:rPr lang="ru-RU" dirty="0" smtClean="0"/>
              <a:t>(70-100 см)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4.Бросать мяч о пол двумя руками и ловить его </a:t>
            </a:r>
            <a:br>
              <a:rPr lang="ru-RU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15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189" y="695459"/>
            <a:ext cx="9775065" cy="4404575"/>
          </a:xfrm>
        </p:spPr>
        <p:txBody>
          <a:bodyPr>
            <a:normAutofit/>
          </a:bodyPr>
          <a:lstStyle/>
          <a:p>
            <a:r>
              <a:rPr lang="ru-RU" dirty="0"/>
              <a:t>Упражнения с мячами приучают детей без лишнего напряжения владеть разным его хватом : маленький мяч плотно обхватывать пальцами одной руки, в действиях с большим мячом пальцы обеих рук расставляются </a:t>
            </a:r>
            <a:r>
              <a:rPr lang="ru-RU" dirty="0" err="1" smtClean="0"/>
              <a:t>пошире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431905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1404</TotalTime>
  <Words>952</Words>
  <Application>Microsoft Office PowerPoint</Application>
  <PresentationFormat>Широкоэкранный</PresentationFormat>
  <Paragraphs>93</Paragraphs>
  <Slides>22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Моторика (лат. motus — движение) — двигательная активность организма или отдельных органов. Под моторикой понимают последовательность движений, которые в своей совокупности нужны для выполнения какой-либо определённой задачи.   Крупная моторика Навыки крупной моторики включают в себя выполнение таких действий, как переворачивание, наклоны, ходьба, ползание, бег, прыжки и тому подобные. Обычно развитие навыков крупной моторики следует по общему шаблону в определённом порядке у всех людей.  Развитие также в целом движется сверху вниз. Первое, что обычно ребёнок учится контролировать — это движения глаз.  Крупная моторика является основой, на которую впоследствии накладываются более сложные и тонкие движения мелкой моторики.  </vt:lpstr>
      <vt:lpstr>Мелкая моторика Мелкая моторика — способность манипулировать мелкими предметами, передавать объекты из рук в руки, а также выполнять задачи, требующие скоординированной работы глаз и рук.  Навыки мелкой моторики используются для выполнения таких точных действий, как «пинцетный захват» (большим и указательным пальцами) для манипулирования небольшими объектами, письмо, рисование, вырезание, застёгивание пуговиц, вязание, игра на музыкальных инструментах и так далее. Освоение навыков мелкой моторики требует развития более мелких мышц, чем для крупной моторики.</vt:lpstr>
      <vt:lpstr>Презентация PowerPoint</vt:lpstr>
      <vt:lpstr>      </vt:lpstr>
      <vt:lpstr>Презентация PowerPoint</vt:lpstr>
      <vt:lpstr>Первым этапом развития моторики является хватательный рефлекс  (0-1 мес.) – это рефлекторное движение, которое активизируется с помощью осязания. Ребенок хватает палец, который кладут ему в ладошку, и он не отпускает его. Все упражнения с инвентарём на занятиях по физкультуре связаны с хватательными движениями. </vt:lpstr>
      <vt:lpstr>                     Упражнение с малым и средним  мячом    1.Перекладывание малого мяча из одной руки в другую 2.Катать мяч друг другу с расстояния  1,5 м. 3.Ловить мяч от инструктора (70-100 см)  4.Бросать мяч о пол двумя руками и ловить его    </vt:lpstr>
      <vt:lpstr>Упражнения с мячами приучают детей без лишнего напряжения владеть разным его хватом : маленький мяч плотно обхватывать пальцами одной руки, в действиях с большим мячом пальцы обеих рук расставляются пошире.</vt:lpstr>
      <vt:lpstr>Упражнения с мячами приучают детей без лишнего напряжения владеть разным его хватом : маленький мяч плотно обхватывать пальцами одной руки, в действиях с большим мячом пальцы обеих рук расставляются пошире.</vt:lpstr>
      <vt:lpstr>В психокоррекции детей с ОВЗ занятия с мячами могут осуществляться в разных формах – от традиционных занятий и игр с мячами, до фитбол-гимнастики и игр в мячах, то есть в сухом бассейне, заполненном мячами.  Мячи бывают разного размера, изготовленные из разных материалов: воздушные, надувные, теннисные, резиновые, тканевые, ватные, клубки из ниток. Старшим детям необходимы волейбольные и набивные мячи весом до 1 кг. </vt:lpstr>
      <vt:lpstr>Презентация PowerPoint</vt:lpstr>
      <vt:lpstr>Презентация PowerPoint</vt:lpstr>
      <vt:lpstr>Презентация PowerPoint</vt:lpstr>
      <vt:lpstr>Презентация PowerPoint</vt:lpstr>
      <vt:lpstr>Массажный мячик — эффективное средство развития кистей рук ребенка, движений его пальцев, разработки мышц. Ребристая игольчатая поверхность мяча воздействует на нервные окончания, улучшает приток крови и активизирует кровообращение. Массажный мячик ускоряет капиллярный кровоток, уменьшает венозный застой и повышает кожно-мышечный тонус. Закруглённые массажные шипы на поверхности мячика воздействуют на биологически-активные зоны кожи головы, туловища и конечностей, способствуют улучшению состояния всего организма. Массажный мяч положительно сказывается на развитии детей. Эта забавная упругая игрушка обогащает сенсорную среду малыша, стимулируя его психомоторное развитие с первых месяцев жизни.</vt:lpstr>
      <vt:lpstr>  С массажными мячами.  В частности массаж рук способом переката мячика одной рукой, вдоль другой руки от ладони до плеча и обратно. Это упражнение способствует развитию у детей мелкой моторики рук.  Комплекс упражнений так же используемый на занятиях физкультурой с массажным мячом (по Ермаковой И. А.)  </vt:lpstr>
      <vt:lpstr>1. Мяч находится между ладоней ребёнка, пальцы прижаты друг к другу. Делайте круговые движения, катая мяч по ладоням. 2. Мяч находится между ладоней ребёнка, пальцы прижаты друг к другу. Делайте массажные движения, катая мяч вперёд-назад. 3. Держа мяч подушечками пальцев, делайте вращательные движения вперёд (как будто закручиваете крышку) . 4. Держа мяч подушечками пальцев, с усилием надавите ими на мяч (4—6 раз) .   </vt:lpstr>
      <vt:lpstr>5. Держа мяч подушечками пальцев, делайте вращательные движения назад (как будто открываете крышку) . 6. Подкиньте мяч двумя руками на высоту 20—30 см и поймайте его. 7. Зажмите мяч между ладонями, пальцы сцеплены в "замок", локти направлены в стороны. Надавите ладонями на мяч (4—6 раз) . 8. Перекладывайте мяч из одной ладони в другую, постепенно увеличивая темп.  </vt:lpstr>
      <vt:lpstr>Презентация PowerPoint</vt:lpstr>
      <vt:lpstr>  Очень интересна детям пальчиковая игра "Гуляют наши пальцы", где тренируется координация движений пальцев рук, где в игровой форме дети прогуливаются по дорожке вместе с выдуманным маленьким человечком. В конце занятия чтобы снять усталость и напряжение я использую такие зарифмованные пальчиковые игры</vt:lpstr>
      <vt:lpstr>«Ладушки» (песня) Ладушки, ладушки  (хлопайте в ладоши)  Где были?  У бабушки.  Спали на подушке  (руки положите под щеку),  Ели колобушки  (хлопайте ладошками по коленям)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133</cp:revision>
  <cp:lastPrinted>2022-01-31T13:02:48Z</cp:lastPrinted>
  <dcterms:created xsi:type="dcterms:W3CDTF">2021-12-19T09:56:12Z</dcterms:created>
  <dcterms:modified xsi:type="dcterms:W3CDTF">2022-02-10T15:05:54Z</dcterms:modified>
</cp:coreProperties>
</file>