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0023" autoAdjust="0"/>
  </p:normalViewPr>
  <p:slideViewPr>
    <p:cSldViewPr snapToGrid="0">
      <p:cViewPr varScale="1">
        <p:scale>
          <a:sx n="66" d="100"/>
          <a:sy n="66" d="100"/>
        </p:scale>
        <p:origin x="-88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5-15T19:27:17.935" idx="1">
    <p:pos x="3954" y="2866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F0FB6F0-EA62-4476-A9FF-AB8AF46818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1422" y="1964267"/>
            <a:ext cx="9658703" cy="24214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Формирование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нравственных качеств у дошкольников средствами досуговой деятельности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143EDC65-9986-4148-9F8A-BD8189AE4D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62398" y="4851918"/>
            <a:ext cx="7831496" cy="1567543"/>
          </a:xfrm>
        </p:spPr>
        <p:txBody>
          <a:bodyPr>
            <a:normAutofit/>
          </a:bodyPr>
          <a:lstStyle/>
          <a:p>
            <a:r>
              <a:rPr lang="ru-RU" sz="3600" dirty="0"/>
              <a:t>Толстая Н.Г.</a:t>
            </a:r>
          </a:p>
          <a:p>
            <a:r>
              <a:rPr lang="ru-RU" sz="3600" dirty="0"/>
              <a:t>МБДОУ №56</a:t>
            </a:r>
          </a:p>
        </p:txBody>
      </p:sp>
    </p:spTree>
    <p:extLst>
      <p:ext uri="{BB962C8B-B14F-4D97-AF65-F5344CB8AC3E}">
        <p14:creationId xmlns:p14="http://schemas.microsoft.com/office/powerpoint/2010/main" val="1815250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9D15DC5-E9E7-4E8A-9557-BC080884F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1" y="169332"/>
            <a:ext cx="6165849" cy="2769763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Досуг- развитие </a:t>
            </a:r>
            <a:r>
              <a:rPr lang="ru-RU" sz="3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самостоятельности (ролевые игры)</a:t>
            </a:r>
            <a:r>
              <a:rPr lang="ru-RU" sz="3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, свободы и </a:t>
            </a:r>
            <a:r>
              <a:rPr lang="ru-RU" sz="3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творческой инициативы личности</a:t>
            </a:r>
            <a:r>
              <a:rPr lang="ru-RU" sz="3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ru-RU" sz="3200" dirty="0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0BABFF80-E447-4ACD-B32B-A0E068ED00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4524" y="3581396"/>
            <a:ext cx="2978149" cy="2769763"/>
          </a:xfr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64E50607-CA62-48D1-BD95-AE228700B66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589" y="3280424"/>
            <a:ext cx="2876549" cy="340824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2CB73ADF-583A-49EF-AB41-6DFDA0FB43D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7450" y="3623732"/>
            <a:ext cx="2844800" cy="303106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B2DFC8C3-D0D3-42D6-921E-C2290FD0E77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7450" y="4231"/>
            <a:ext cx="3640667" cy="303106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A8F74EC7-515E-45F7-988C-832B16EAF3C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2250" y="2446865"/>
            <a:ext cx="2978150" cy="340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229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F2B9BB-E0A9-4F43-8770-BC16222D1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2" y="609600"/>
            <a:ext cx="6951131" cy="2032000"/>
          </a:xfrm>
        </p:spPr>
        <p:txBody>
          <a:bodyPr>
            <a:normAutofit/>
          </a:bodyPr>
          <a:lstStyle/>
          <a:p>
            <a:r>
              <a:rPr lang="ru-RU" sz="2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Детский </a:t>
            </a:r>
            <a:r>
              <a:rPr lang="ru-RU" sz="2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досуг в дошкольном</a:t>
            </a:r>
            <a:r>
              <a:rPr lang="ru-RU" sz="2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учреждении – это один из видов </a:t>
            </a:r>
            <a:r>
              <a:rPr lang="ru-RU" sz="2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деятельности</a:t>
            </a:r>
            <a:r>
              <a:rPr lang="ru-RU" sz="2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, осуществляемый в коллективе.</a:t>
            </a:r>
            <a:endParaRPr lang="ru-RU" sz="2800" dirty="0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38E082FF-BE79-4346-B32B-0AB99DEFCF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96" y="2641600"/>
            <a:ext cx="3049979" cy="4066639"/>
          </a:xfr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07E6873E-B959-46F2-854F-6CEE7321421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2715" y="-41494"/>
            <a:ext cx="4572000" cy="3429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21938135-E7D1-4EB8-B7D7-54F75DA6279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7552" y="2641600"/>
            <a:ext cx="3049979" cy="406663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2881FFDA-9CBD-43C2-85D6-C582F9B9EB3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4684" y="3461970"/>
            <a:ext cx="2434702" cy="3246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170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42AD654-2B01-4187-B25E-68BDE85AD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85800"/>
            <a:ext cx="10131425" cy="1456267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досуговая деятельность</a:t>
            </a:r>
            <a:r>
              <a:rPr lang="ru-RU" sz="3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рождает– чувство коллективизма,  Такие формы </a:t>
            </a:r>
            <a:r>
              <a:rPr lang="ru-RU" sz="31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досуга</a:t>
            </a:r>
            <a:r>
              <a:rPr lang="ru-RU" sz="3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как массовые праздники и праздники с родителями.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027C79C2-5419-4A47-9A16-EF753C8681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2889" y="2142067"/>
            <a:ext cx="3597356" cy="4240071"/>
          </a:xfr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F3AA3058-7F14-4323-9943-A49070EAA9F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1379" y="2142067"/>
            <a:ext cx="3888634" cy="424007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090B40DA-5ECA-4246-A03F-786E7826D71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987" y="2142067"/>
            <a:ext cx="4059768" cy="469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84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F4C79A3-AEAF-49F2-94C8-27D6987AC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C7BA22FD-A63A-4C33-AFE0-52E143F40A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5015" y="100026"/>
            <a:ext cx="3952211" cy="3253110"/>
          </a:xfr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FA5AC7A1-DE3B-4A18-8D87-A29BF0D4804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1447" y="3681130"/>
            <a:ext cx="4744553" cy="306441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6A5D99DD-19CD-46BB-ABE6-BA865F944F7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891" y="-36118"/>
            <a:ext cx="5449078" cy="338944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61F19E3F-9FCC-4025-BDDF-2458C89626C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9440" y="3504865"/>
            <a:ext cx="4483359" cy="3253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85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77CD656-AAE5-4B2E-86E7-87B132BFD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116702"/>
            <a:ext cx="10131425" cy="146604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воспитательно-образовательный процесс</a:t>
            </a:r>
            <a:endParaRPr lang="ru-RU" sz="2800" dirty="0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013C14BE-94D8-40F0-B025-BF76B09E88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6059" y="3429000"/>
            <a:ext cx="4172825" cy="3129619"/>
          </a:xfr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42B51962-4AD7-42ED-9CC5-8D5E6C61C61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3234" y="1350689"/>
            <a:ext cx="4172825" cy="359373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5B7EA394-EA00-4F2F-AEF4-77FD454ADB4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16" y="2878139"/>
            <a:ext cx="3808888" cy="368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653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A54D209-10A4-4155-989D-8BBD4EE3C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D60518A-3BC1-4478-A62D-FCC8AFCDE9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3752" y="1948371"/>
            <a:ext cx="10131425" cy="3649133"/>
          </a:xfrm>
        </p:spPr>
        <p:txBody>
          <a:bodyPr>
            <a:normAutofit fontScale="25000" lnSpcReduction="20000"/>
          </a:bodyPr>
          <a:lstStyle/>
          <a:p>
            <a:r>
              <a:rPr lang="ru-RU" sz="2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"Без зачатков положительного и прекрасного нельзя выходить человеку в жизнь из детства, без зачатков положительного и прекрасного нельзя пускать поколение в путь."</a:t>
            </a:r>
            <a:br>
              <a:rPr lang="ru-RU" sz="2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Ф.М. Достоевский</a:t>
            </a:r>
            <a:endParaRPr lang="ru-RU" sz="2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3460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607AFE6-7498-4045-BA5B-CAF2AB360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«Ребенок всегда способен преподать взрослому три урока: он весел безо всякой причины, всегда чем-то занят и умеет любой ценой добиваться желаемого". Марк Твен</a:t>
            </a:r>
            <a:r>
              <a:rPr lang="ru-RU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4B2BA1D0-595A-4A85-B2E9-590C36A69D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2816" y="2065867"/>
            <a:ext cx="8472196" cy="4792133"/>
          </a:xfrm>
        </p:spPr>
      </p:pic>
    </p:spTree>
    <p:extLst>
      <p:ext uri="{BB962C8B-B14F-4D97-AF65-F5344CB8AC3E}">
        <p14:creationId xmlns:p14="http://schemas.microsoft.com/office/powerpoint/2010/main" val="358446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A52EB5A-4CD5-40AB-856E-BE776B3D9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"От правильного воспитания детей зависит благосостояние всего народа"</a:t>
            </a:r>
            <a:br>
              <a:rPr lang="ru-RU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Дж. Локк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8E2E0EC-2AB5-4C7C-94B1-F11B6EDB42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Пройдут годы, дети забудут песни, которые звучали на празднике, но в своей памяти они навсегда сохранят тепло общения, радость сопереживания.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1033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A4BA115-1A23-4700-BAE8-AEF01F01F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BE0B8CA-95EC-4A67-8FBC-4088CCC7A4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490133"/>
            <a:ext cx="10131425" cy="4301067"/>
          </a:xfrm>
        </p:spPr>
        <p:txBody>
          <a:bodyPr>
            <a:noAutofit/>
          </a:bodyPr>
          <a:lstStyle/>
          <a:p>
            <a:r>
              <a:rPr lang="ru-RU" sz="6000" dirty="0">
                <a:latin typeface="Monotype Corsiva" panose="03010101010201010101" pitchFamily="66" charset="0"/>
              </a:rPr>
              <a:t>Крылатая фраза:                     «Все начинается с детства</a:t>
            </a:r>
            <a:r>
              <a:rPr lang="ru-RU" sz="6000" dirty="0" smtClean="0">
                <a:latin typeface="Monotype Corsiva" panose="03010101010201010101" pitchFamily="66" charset="0"/>
              </a:rPr>
              <a:t>» - </a:t>
            </a:r>
            <a:r>
              <a:rPr lang="ru-RU" sz="6000" dirty="0">
                <a:latin typeface="Monotype Corsiva" panose="03010101010201010101" pitchFamily="66" charset="0"/>
              </a:rPr>
              <a:t>как нельзя больше сочетается с данным вопросом </a:t>
            </a:r>
          </a:p>
        </p:txBody>
      </p:sp>
    </p:spTree>
    <p:extLst>
      <p:ext uri="{BB962C8B-B14F-4D97-AF65-F5344CB8AC3E}">
        <p14:creationId xmlns:p14="http://schemas.microsoft.com/office/powerpoint/2010/main" val="449520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34384C2-9893-4B50-A44D-38338E34B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5200" y="609600"/>
            <a:ext cx="4368800" cy="2218266"/>
          </a:xfrm>
        </p:spPr>
        <p:txBody>
          <a:bodyPr>
            <a:normAutofit/>
          </a:bodyPr>
          <a:lstStyle/>
          <a:p>
            <a:r>
              <a:rPr lang="ru-RU" dirty="0"/>
              <a:t>Ограничения, Жестокость и насилие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ADCE3FF6-D441-441C-93C5-FD7D0A1D05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128" y="478366"/>
            <a:ext cx="3005666" cy="4182533"/>
          </a:xfr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60023DE9-8A0B-4D11-9F00-AF689D0B0C5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972" y="2827866"/>
            <a:ext cx="4561028" cy="392853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E1CFE2E5-8E15-49D6-B9CD-2B8527ECCE8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4000" y="478366"/>
            <a:ext cx="4249208" cy="392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98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B57DDD6-2073-44EF-83D1-BAD1349CC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4800" y="1"/>
            <a:ext cx="6214534" cy="1168400"/>
          </a:xfrm>
        </p:spPr>
        <p:txBody>
          <a:bodyPr/>
          <a:lstStyle/>
          <a:p>
            <a:r>
              <a:rPr lang="ru-RU" dirty="0"/>
              <a:t>Дошкольное воспитание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2009B573-D0C0-4843-A022-B2D0DAA32D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3867" y="1244601"/>
            <a:ext cx="6756400" cy="5139266"/>
          </a:xfrm>
        </p:spPr>
      </p:pic>
    </p:spTree>
    <p:extLst>
      <p:ext uri="{BB962C8B-B14F-4D97-AF65-F5344CB8AC3E}">
        <p14:creationId xmlns:p14="http://schemas.microsoft.com/office/powerpoint/2010/main" val="3755426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2D98A81-16E9-4F0A-BD5A-E612FAD0C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0267AED-5E4C-4642-A3D2-4BD9C302B3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Научить человека быть счастливым нельзя, но воспитывать его так, чтобы он был счастливым, можно. </a:t>
            </a:r>
          </a:p>
          <a:p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Анто</a:t>
            </a:r>
            <a:r>
              <a:rPr lang="ru-RU" sz="4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 Макаренко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920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90ED13B-760C-4106-9939-38DC8C434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F8BB6F4-F009-4BE5-B523-46C0909A9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728133"/>
            <a:ext cx="10131425" cy="5063067"/>
          </a:xfrm>
        </p:spPr>
        <p:txBody>
          <a:bodyPr>
            <a:normAutofit fontScale="85000" lnSpcReduction="20000"/>
          </a:bodyPr>
          <a:lstStyle/>
          <a:p>
            <a:r>
              <a:rPr lang="ru-RU" sz="5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Досуговая деятельность расширяет кругозор детей, обогащает познания характерных признаков предметов ближайшего окружения. Развивает целенаправленное внимание, воображение, смекалку, сообразительность.</a:t>
            </a:r>
            <a:endParaRPr lang="ru-RU" sz="5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0573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EFE472A-42CD-4A13-87B2-3EC7E986B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EF5130E-9F4A-497F-B80C-C3138AA90E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609601"/>
            <a:ext cx="10131425" cy="5774266"/>
          </a:xfrm>
        </p:spPr>
        <p:txBody>
          <a:bodyPr>
            <a:normAutofit lnSpcReduction="10000"/>
          </a:bodyPr>
          <a:lstStyle/>
          <a:p>
            <a:r>
              <a:rPr lang="ru-RU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Участие детей в </a:t>
            </a:r>
            <a:r>
              <a:rPr lang="ru-RU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досуговой деятельности</a:t>
            </a:r>
            <a:r>
              <a:rPr lang="ru-RU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не только способствует формированию у них коммуникативных способностей, но и расширяет кругозор детей, обогащает познания характерных признаков предметов ближайшего окружения. Развивает целенаправленное внимание, воображение, смекалку, сообразительность.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8159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114BFAD-A652-4628-B337-047A08827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6552DB72-624B-4B3D-8609-8E139F06B2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3027" y="810551"/>
            <a:ext cx="4408486" cy="5236897"/>
          </a:xfr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AE69C3F1-6EB2-43DC-ACD2-C95CCE32A2E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8739" y="838200"/>
            <a:ext cx="4408487" cy="5236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07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3A64DBD-E449-4927-B40E-36A6429BA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Дары природы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6F45C293-EC52-4808-A0F7-6E7F8813F6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2243137"/>
            <a:ext cx="5143499" cy="4140729"/>
          </a:xfr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3BABEFCC-E2D6-402B-9F87-FDE99608FB2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8383" y="609601"/>
            <a:ext cx="4806949" cy="6079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25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ная">
  <a:themeElements>
    <a:clrScheme name="Celestial">
      <a:dk1>
        <a:sysClr val="windowText" lastClr="000000"/>
      </a:dk1>
      <a:lt1>
        <a:sysClr val="window" lastClr="FFFFFF"/>
      </a:lt1>
      <a:dk2>
        <a:srgbClr val="104C7E"/>
      </a:dk2>
      <a:lt2>
        <a:srgbClr val="EBEBEB"/>
      </a:lt2>
      <a:accent1>
        <a:srgbClr val="94CE67"/>
      </a:accent1>
      <a:accent2>
        <a:srgbClr val="49D1CD"/>
      </a:accent2>
      <a:accent3>
        <a:srgbClr val="61A5D6"/>
      </a:accent3>
      <a:accent4>
        <a:srgbClr val="9D8CD3"/>
      </a:accent4>
      <a:accent5>
        <a:srgbClr val="E45C8A"/>
      </a:accent5>
      <a:accent6>
        <a:srgbClr val="F98C61"/>
      </a:accent6>
      <a:hlink>
        <a:srgbClr val="AAF172"/>
      </a:hlink>
      <a:folHlink>
        <a:srgbClr val="E7F19A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elestial" id="{C4BB2A3D-0E93-4C5F-B0D2-9D3FCE089CC5}" vid="{E44E6A2F-09CD-4BE0-B42D-107FF03CEE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303</TotalTime>
  <Words>189</Words>
  <Application>Microsoft Office PowerPoint</Application>
  <PresentationFormat>Произвольный</PresentationFormat>
  <Paragraphs>20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Небесная</vt:lpstr>
      <vt:lpstr>Тема: Формирование нравственных качеств у дошкольников средствами досуговой деятельности </vt:lpstr>
      <vt:lpstr>       </vt:lpstr>
      <vt:lpstr>Ограничения, Жестокость и насилие</vt:lpstr>
      <vt:lpstr>Дошкольное воспитание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Дары природы</vt:lpstr>
      <vt:lpstr>Досуг- развитие самостоятельности (ролевые игры), свободы и творческой инициативы личности.</vt:lpstr>
      <vt:lpstr>Детский досуг в дошкольном учреждении – это один из видов деятельности, осуществляемый в коллективе.</vt:lpstr>
      <vt:lpstr>досуговая деятельность рождает– чувство коллективизма,  Такие формы досуга как массовые праздники и праздники с родителями. </vt:lpstr>
      <vt:lpstr>Презентация PowerPoint</vt:lpstr>
      <vt:lpstr>воспитательно-образовательный процесс</vt:lpstr>
      <vt:lpstr>Презентация PowerPoint</vt:lpstr>
      <vt:lpstr>«Ребенок всегда способен преподать взрослому три урока: он весел безо всякой причины, всегда чем-то занят и умеет любой ценой добиваться желаемого". Марк Твен </vt:lpstr>
      <vt:lpstr>"От правильного воспитания детей зависит благосостояние всего народа" Дж. Локк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Тема:Формирование нравственных качеств у дошкольников средствами досуговой деятельности</dc:title>
  <dc:creator>Пользователь</dc:creator>
  <cp:lastModifiedBy>Юлия Валерьевна</cp:lastModifiedBy>
  <cp:revision>15</cp:revision>
  <dcterms:created xsi:type="dcterms:W3CDTF">2021-05-15T16:08:52Z</dcterms:created>
  <dcterms:modified xsi:type="dcterms:W3CDTF">2022-02-10T09:20:35Z</dcterms:modified>
</cp:coreProperties>
</file>