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44015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1. Отметь </a:t>
            </a:r>
            <a:r>
              <a:rPr lang="ru-RU" b="1" dirty="0" smtClean="0"/>
              <a:t>рассказ А.И Куприна.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24847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0070C0"/>
                </a:solidFill>
              </a:rPr>
              <a:t>А) «Барбос и </a:t>
            </a:r>
            <a:r>
              <a:rPr lang="ru-RU" sz="4000" b="1" dirty="0" err="1" smtClean="0">
                <a:solidFill>
                  <a:srgbClr val="0070C0"/>
                </a:solidFill>
              </a:rPr>
              <a:t>Жулька</a:t>
            </a:r>
            <a:r>
              <a:rPr lang="ru-RU" sz="4000" b="1" dirty="0" smtClean="0">
                <a:solidFill>
                  <a:srgbClr val="0070C0"/>
                </a:solidFill>
              </a:rPr>
              <a:t>»</a:t>
            </a:r>
          </a:p>
          <a:p>
            <a:pPr algn="l"/>
            <a:r>
              <a:rPr lang="ru-RU" sz="4000" b="1" dirty="0" smtClean="0">
                <a:solidFill>
                  <a:srgbClr val="0070C0"/>
                </a:solidFill>
              </a:rPr>
              <a:t>Б) «Выскочка»</a:t>
            </a:r>
          </a:p>
          <a:p>
            <a:pPr algn="l"/>
            <a:r>
              <a:rPr lang="ru-RU" sz="4000" b="1" dirty="0" smtClean="0">
                <a:solidFill>
                  <a:srgbClr val="0070C0"/>
                </a:solidFill>
              </a:rPr>
              <a:t>В) </a:t>
            </a:r>
            <a:r>
              <a:rPr lang="ru-RU" sz="4000" b="1" dirty="0" smtClean="0">
                <a:solidFill>
                  <a:srgbClr val="0070C0"/>
                </a:solidFill>
              </a:rPr>
              <a:t>«Приёмыш»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 algn="l"/>
            <a:r>
              <a:rPr lang="ru-RU" sz="4000" b="1" dirty="0" smtClean="0">
                <a:solidFill>
                  <a:srgbClr val="0070C0"/>
                </a:solidFill>
              </a:rPr>
              <a:t>Г) «</a:t>
            </a:r>
            <a:r>
              <a:rPr lang="ru-RU" sz="4000" b="1" dirty="0" err="1" smtClean="0">
                <a:solidFill>
                  <a:srgbClr val="0070C0"/>
                </a:solidFill>
              </a:rPr>
              <a:t>Стрижонок</a:t>
            </a:r>
            <a:r>
              <a:rPr lang="ru-RU" sz="4000" b="1" dirty="0" smtClean="0">
                <a:solidFill>
                  <a:srgbClr val="0070C0"/>
                </a:solidFill>
              </a:rPr>
              <a:t> Скрип»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10. </a:t>
            </a:r>
            <a:r>
              <a:rPr lang="ru-RU" b="1" dirty="0" smtClean="0"/>
              <a:t>Как звали вожака стрижей в рассказе «</a:t>
            </a:r>
            <a:r>
              <a:rPr lang="ru-RU" b="1" dirty="0" err="1" smtClean="0"/>
              <a:t>Стрижонок</a:t>
            </a:r>
            <a:r>
              <a:rPr lang="ru-RU" b="1" dirty="0" smtClean="0"/>
              <a:t> Скрип»?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А) </a:t>
            </a:r>
            <a:r>
              <a:rPr lang="ru-RU" sz="4000" b="1" dirty="0" smtClean="0">
                <a:solidFill>
                  <a:srgbClr val="0070C0"/>
                </a:solidFill>
              </a:rPr>
              <a:t> Белое </a:t>
            </a:r>
            <a:r>
              <a:rPr lang="ru-RU" sz="4000" b="1" dirty="0" smtClean="0">
                <a:solidFill>
                  <a:srgbClr val="0070C0"/>
                </a:solidFill>
              </a:rPr>
              <a:t>брюшко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Б) </a:t>
            </a:r>
            <a:r>
              <a:rPr lang="ru-RU" sz="4000" b="1" dirty="0" smtClean="0">
                <a:solidFill>
                  <a:srgbClr val="0070C0"/>
                </a:solidFill>
              </a:rPr>
              <a:t> Чёрная </a:t>
            </a:r>
            <a:r>
              <a:rPr lang="ru-RU" sz="4000" b="1" dirty="0" smtClean="0">
                <a:solidFill>
                  <a:srgbClr val="0070C0"/>
                </a:solidFill>
              </a:rPr>
              <a:t>спинка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В) </a:t>
            </a:r>
            <a:r>
              <a:rPr lang="ru-RU" sz="4000" b="1" dirty="0" smtClean="0">
                <a:solidFill>
                  <a:srgbClr val="0070C0"/>
                </a:solidFill>
              </a:rPr>
              <a:t> Серая </a:t>
            </a:r>
            <a:r>
              <a:rPr lang="ru-RU" sz="4000" b="1" dirty="0" smtClean="0">
                <a:solidFill>
                  <a:srgbClr val="0070C0"/>
                </a:solidFill>
              </a:rPr>
              <a:t>шейка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Г) </a:t>
            </a:r>
            <a:r>
              <a:rPr lang="ru-RU" sz="4000" b="1" dirty="0" smtClean="0">
                <a:solidFill>
                  <a:srgbClr val="0070C0"/>
                </a:solidFill>
              </a:rPr>
              <a:t> Выскочка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 Приёмышем называли…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А) </a:t>
            </a:r>
            <a:r>
              <a:rPr lang="ru-RU" sz="4800" b="1" dirty="0" smtClean="0">
                <a:solidFill>
                  <a:srgbClr val="0070C0"/>
                </a:solidFill>
              </a:rPr>
              <a:t> собаку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Б) </a:t>
            </a:r>
            <a:r>
              <a:rPr lang="ru-RU" sz="4800" b="1" dirty="0" smtClean="0">
                <a:solidFill>
                  <a:srgbClr val="0070C0"/>
                </a:solidFill>
              </a:rPr>
              <a:t> лебедя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В</a:t>
            </a:r>
            <a:r>
              <a:rPr lang="ru-RU" sz="4800" b="1" dirty="0" smtClean="0">
                <a:solidFill>
                  <a:srgbClr val="0070C0"/>
                </a:solidFill>
              </a:rPr>
              <a:t>) </a:t>
            </a:r>
            <a:r>
              <a:rPr lang="ru-RU" sz="4800" b="1" dirty="0" smtClean="0">
                <a:solidFill>
                  <a:srgbClr val="0070C0"/>
                </a:solidFill>
              </a:rPr>
              <a:t> утку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Г) </a:t>
            </a:r>
            <a:r>
              <a:rPr lang="ru-RU" sz="4800" b="1" dirty="0" smtClean="0">
                <a:solidFill>
                  <a:srgbClr val="0070C0"/>
                </a:solidFill>
              </a:rPr>
              <a:t> котенка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</a:t>
            </a:r>
            <a:r>
              <a:rPr lang="ru-RU" b="1" dirty="0" smtClean="0"/>
              <a:t>. Как поступили с </a:t>
            </a:r>
            <a:r>
              <a:rPr lang="ru-RU" b="1" dirty="0" err="1" smtClean="0"/>
              <a:t>Жулькой</a:t>
            </a:r>
            <a:r>
              <a:rPr lang="ru-RU" b="1" dirty="0" smtClean="0"/>
              <a:t>, из рассказа А.Куприна, когда она совсем ослабела?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7772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А) </a:t>
            </a:r>
            <a:r>
              <a:rPr lang="ru-RU" sz="4000" b="1" dirty="0" smtClean="0">
                <a:solidFill>
                  <a:srgbClr val="0070C0"/>
                </a:solidFill>
              </a:rPr>
              <a:t> отнесли </a:t>
            </a:r>
            <a:r>
              <a:rPr lang="ru-RU" sz="4000" b="1" dirty="0" smtClean="0">
                <a:solidFill>
                  <a:srgbClr val="0070C0"/>
                </a:solidFill>
              </a:rPr>
              <a:t>к ветеринару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Б) </a:t>
            </a:r>
            <a:r>
              <a:rPr lang="ru-RU" sz="4000" b="1" dirty="0" smtClean="0">
                <a:solidFill>
                  <a:srgbClr val="0070C0"/>
                </a:solidFill>
              </a:rPr>
              <a:t> перенесли </a:t>
            </a:r>
            <a:r>
              <a:rPr lang="ru-RU" sz="4000" b="1" dirty="0" smtClean="0">
                <a:solidFill>
                  <a:srgbClr val="0070C0"/>
                </a:solidFill>
              </a:rPr>
              <a:t>в дом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В)  заперли </a:t>
            </a:r>
            <a:r>
              <a:rPr lang="ru-RU" sz="4000" b="1" dirty="0" smtClean="0">
                <a:solidFill>
                  <a:srgbClr val="0070C0"/>
                </a:solidFill>
              </a:rPr>
              <a:t>в дровяном сарае</a:t>
            </a:r>
          </a:p>
          <a:p>
            <a:pPr>
              <a:buNone/>
            </a:pP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4.Определи </a:t>
            </a:r>
            <a:r>
              <a:rPr lang="ru-RU" b="1" dirty="0" smtClean="0"/>
              <a:t>«лишнего» героя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А) </a:t>
            </a:r>
            <a:r>
              <a:rPr lang="ru-RU" sz="4000" b="1" dirty="0" smtClean="0">
                <a:solidFill>
                  <a:srgbClr val="0070C0"/>
                </a:solidFill>
              </a:rPr>
              <a:t> Тарас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</a:t>
            </a:r>
            <a:r>
              <a:rPr lang="ru-RU" sz="4000" b="1" dirty="0" smtClean="0">
                <a:solidFill>
                  <a:srgbClr val="0070C0"/>
                </a:solidFill>
              </a:rPr>
              <a:t>)  </a:t>
            </a:r>
            <a:r>
              <a:rPr lang="ru-RU" sz="4000" b="1" dirty="0" err="1" smtClean="0">
                <a:solidFill>
                  <a:srgbClr val="0070C0"/>
                </a:solidFill>
              </a:rPr>
              <a:t>Соболько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</a:t>
            </a:r>
            <a:r>
              <a:rPr lang="ru-RU" sz="4000" b="1" dirty="0" smtClean="0">
                <a:solidFill>
                  <a:srgbClr val="0070C0"/>
                </a:solidFill>
              </a:rPr>
              <a:t>)  Вьюшка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Г</a:t>
            </a:r>
            <a:r>
              <a:rPr lang="ru-RU" sz="4000" b="1" dirty="0" smtClean="0">
                <a:solidFill>
                  <a:srgbClr val="0070C0"/>
                </a:solidFill>
              </a:rPr>
              <a:t>)  Приемыш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5.Узнай </a:t>
            </a:r>
            <a:r>
              <a:rPr lang="ru-RU" b="1" dirty="0" smtClean="0"/>
              <a:t>рассказ по ключевым словам: </a:t>
            </a:r>
            <a:r>
              <a:rPr lang="ru-RU" b="1" dirty="0" smtClean="0">
                <a:solidFill>
                  <a:srgbClr val="7030A0"/>
                </a:solidFill>
              </a:rPr>
              <a:t>Лайка, косточки, сорока, расчет, хвост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А) </a:t>
            </a:r>
            <a:r>
              <a:rPr lang="ru-RU" sz="4000" b="1" dirty="0" smtClean="0">
                <a:solidFill>
                  <a:srgbClr val="0070C0"/>
                </a:solidFill>
              </a:rPr>
              <a:t> «</a:t>
            </a:r>
            <a:r>
              <a:rPr lang="ru-RU" sz="4000" b="1" dirty="0" smtClean="0">
                <a:solidFill>
                  <a:srgbClr val="0070C0"/>
                </a:solidFill>
              </a:rPr>
              <a:t>Барбос и </a:t>
            </a:r>
            <a:r>
              <a:rPr lang="ru-RU" sz="4000" b="1" dirty="0" err="1" smtClean="0">
                <a:solidFill>
                  <a:srgbClr val="0070C0"/>
                </a:solidFill>
              </a:rPr>
              <a:t>Жулька</a:t>
            </a:r>
            <a:r>
              <a:rPr lang="ru-RU" sz="4000" b="1" dirty="0" smtClean="0">
                <a:solidFill>
                  <a:srgbClr val="0070C0"/>
                </a:solidFill>
              </a:rPr>
              <a:t>»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Б) </a:t>
            </a:r>
            <a:r>
              <a:rPr lang="ru-RU" sz="4000" b="1" dirty="0" smtClean="0">
                <a:solidFill>
                  <a:srgbClr val="0070C0"/>
                </a:solidFill>
              </a:rPr>
              <a:t> «</a:t>
            </a:r>
            <a:r>
              <a:rPr lang="ru-RU" sz="4000" b="1" dirty="0" smtClean="0">
                <a:solidFill>
                  <a:srgbClr val="0070C0"/>
                </a:solidFill>
              </a:rPr>
              <a:t>Выскочка</a:t>
            </a:r>
            <a:r>
              <a:rPr lang="ru-RU" sz="4000" b="1" dirty="0" smtClean="0">
                <a:solidFill>
                  <a:srgbClr val="0070C0"/>
                </a:solidFill>
              </a:rPr>
              <a:t>»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В)  «</a:t>
            </a:r>
            <a:r>
              <a:rPr lang="ru-RU" sz="4000" b="1" dirty="0" err="1" smtClean="0">
                <a:solidFill>
                  <a:srgbClr val="0070C0"/>
                </a:solidFill>
              </a:rPr>
              <a:t>Стрижонок</a:t>
            </a:r>
            <a:r>
              <a:rPr lang="ru-RU" sz="4000" b="1" dirty="0" smtClean="0">
                <a:solidFill>
                  <a:srgbClr val="0070C0"/>
                </a:solidFill>
              </a:rPr>
              <a:t> Скрип»</a:t>
            </a: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6. </a:t>
            </a:r>
            <a:r>
              <a:rPr lang="ru-RU" b="1" dirty="0" smtClean="0"/>
              <a:t>Как изначально назвали собаку в рассказе «Выскочка»?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А) </a:t>
            </a:r>
            <a:r>
              <a:rPr lang="ru-RU" sz="4000" b="1" dirty="0" smtClean="0">
                <a:solidFill>
                  <a:srgbClr val="0070C0"/>
                </a:solidFill>
              </a:rPr>
              <a:t> Бия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Б) </a:t>
            </a:r>
            <a:r>
              <a:rPr lang="ru-RU" sz="4000" b="1" dirty="0" smtClean="0">
                <a:solidFill>
                  <a:srgbClr val="0070C0"/>
                </a:solidFill>
              </a:rPr>
              <a:t> Вьюшка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В) </a:t>
            </a:r>
            <a:r>
              <a:rPr lang="ru-RU" sz="4000" b="1" dirty="0" smtClean="0">
                <a:solidFill>
                  <a:srgbClr val="0070C0"/>
                </a:solidFill>
              </a:rPr>
              <a:t> Выскочка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7. </a:t>
            </a:r>
            <a:r>
              <a:rPr lang="ru-RU" b="1" dirty="0" smtClean="0"/>
              <a:t>Выскочкой автор называет…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А) </a:t>
            </a:r>
            <a:r>
              <a:rPr lang="ru-RU" sz="4000" b="1" dirty="0" smtClean="0">
                <a:solidFill>
                  <a:srgbClr val="0070C0"/>
                </a:solidFill>
              </a:rPr>
              <a:t> собаку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Б) </a:t>
            </a:r>
            <a:r>
              <a:rPr lang="ru-RU" sz="4000" b="1" dirty="0" smtClean="0">
                <a:solidFill>
                  <a:srgbClr val="0070C0"/>
                </a:solidFill>
              </a:rPr>
              <a:t> ворону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В) </a:t>
            </a:r>
            <a:r>
              <a:rPr lang="ru-RU" sz="4000" b="1" dirty="0" smtClean="0">
                <a:solidFill>
                  <a:srgbClr val="0070C0"/>
                </a:solidFill>
              </a:rPr>
              <a:t> сороку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Г</a:t>
            </a:r>
            <a:r>
              <a:rPr lang="ru-RU" sz="4000" b="1" dirty="0" smtClean="0">
                <a:solidFill>
                  <a:srgbClr val="0070C0"/>
                </a:solidFill>
              </a:rPr>
              <a:t>)  </a:t>
            </a:r>
            <a:r>
              <a:rPr lang="ru-RU" sz="4000" b="1" dirty="0" smtClean="0">
                <a:solidFill>
                  <a:srgbClr val="0070C0"/>
                </a:solidFill>
              </a:rPr>
              <a:t>непослушного ребенка</a:t>
            </a:r>
          </a:p>
          <a:p>
            <a:pPr>
              <a:buNone/>
            </a:pP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8. </a:t>
            </a:r>
            <a:r>
              <a:rPr lang="ru-RU" b="1" dirty="0" smtClean="0"/>
              <a:t>Что случилось с папой </a:t>
            </a:r>
            <a:r>
              <a:rPr lang="ru-RU" b="1" dirty="0" err="1" smtClean="0"/>
              <a:t>стрижонка</a:t>
            </a:r>
            <a:r>
              <a:rPr lang="ru-RU" b="1" dirty="0" smtClean="0"/>
              <a:t> Скрипа?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</a:t>
            </a:r>
            <a:r>
              <a:rPr lang="ru-RU" sz="4000" b="1" dirty="0" smtClean="0">
                <a:solidFill>
                  <a:srgbClr val="0070C0"/>
                </a:solidFill>
              </a:rPr>
              <a:t>)  </a:t>
            </a:r>
            <a:r>
              <a:rPr lang="ru-RU" sz="4000" b="1" dirty="0" smtClean="0">
                <a:solidFill>
                  <a:srgbClr val="0070C0"/>
                </a:solidFill>
              </a:rPr>
              <a:t>унёс сокол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Б) </a:t>
            </a:r>
            <a:r>
              <a:rPr lang="ru-RU" sz="4000" b="1" dirty="0" smtClean="0">
                <a:solidFill>
                  <a:srgbClr val="0070C0"/>
                </a:solidFill>
              </a:rPr>
              <a:t> сшибли </a:t>
            </a:r>
            <a:r>
              <a:rPr lang="ru-RU" sz="4000" b="1" dirty="0" smtClean="0">
                <a:solidFill>
                  <a:srgbClr val="0070C0"/>
                </a:solidFill>
              </a:rPr>
              <a:t>из рогатки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В) </a:t>
            </a:r>
            <a:r>
              <a:rPr lang="ru-RU" sz="4000" b="1" dirty="0" smtClean="0">
                <a:solidFill>
                  <a:srgbClr val="0070C0"/>
                </a:solidFill>
              </a:rPr>
              <a:t> проглотила </a:t>
            </a:r>
            <a:r>
              <a:rPr lang="ru-RU" sz="4000" b="1" dirty="0" smtClean="0">
                <a:solidFill>
                  <a:srgbClr val="0070C0"/>
                </a:solidFill>
              </a:rPr>
              <a:t>гадюка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Г) </a:t>
            </a:r>
            <a:r>
              <a:rPr lang="ru-RU" sz="4000" b="1" dirty="0" smtClean="0">
                <a:solidFill>
                  <a:srgbClr val="0070C0"/>
                </a:solidFill>
              </a:rPr>
              <a:t> ничего </a:t>
            </a:r>
            <a:r>
              <a:rPr lang="ru-RU" sz="4000" b="1" dirty="0" smtClean="0">
                <a:solidFill>
                  <a:srgbClr val="0070C0"/>
                </a:solidFill>
              </a:rPr>
              <a:t>не случилось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9. </a:t>
            </a:r>
            <a:r>
              <a:rPr lang="ru-RU" b="1" dirty="0" smtClean="0"/>
              <a:t>Что произошло с мамой </a:t>
            </a:r>
            <a:r>
              <a:rPr lang="ru-RU" b="1" dirty="0" err="1" smtClean="0"/>
              <a:t>стрижонка</a:t>
            </a:r>
            <a:r>
              <a:rPr lang="ru-RU" b="1" dirty="0" smtClean="0"/>
              <a:t> Скрипа?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А) </a:t>
            </a:r>
            <a:r>
              <a:rPr lang="ru-RU" sz="4000" b="1" dirty="0" smtClean="0">
                <a:solidFill>
                  <a:srgbClr val="0070C0"/>
                </a:solidFill>
              </a:rPr>
              <a:t> унёс </a:t>
            </a:r>
            <a:r>
              <a:rPr lang="ru-RU" sz="4000" b="1" dirty="0" smtClean="0">
                <a:solidFill>
                  <a:srgbClr val="0070C0"/>
                </a:solidFill>
              </a:rPr>
              <a:t>сокол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Б) </a:t>
            </a:r>
            <a:r>
              <a:rPr lang="ru-RU" sz="4000" b="1" dirty="0" smtClean="0">
                <a:solidFill>
                  <a:srgbClr val="0070C0"/>
                </a:solidFill>
              </a:rPr>
              <a:t> сшибли </a:t>
            </a:r>
            <a:r>
              <a:rPr lang="ru-RU" sz="4000" b="1" dirty="0" smtClean="0">
                <a:solidFill>
                  <a:srgbClr val="0070C0"/>
                </a:solidFill>
              </a:rPr>
              <a:t>из рогатки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В) </a:t>
            </a:r>
            <a:r>
              <a:rPr lang="ru-RU" sz="4000" b="1" dirty="0" smtClean="0">
                <a:solidFill>
                  <a:srgbClr val="0070C0"/>
                </a:solidFill>
              </a:rPr>
              <a:t> проглотила </a:t>
            </a:r>
            <a:r>
              <a:rPr lang="ru-RU" sz="4000" b="1" dirty="0" smtClean="0">
                <a:solidFill>
                  <a:srgbClr val="0070C0"/>
                </a:solidFill>
              </a:rPr>
              <a:t>гадюка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165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  1. Отметь рассказ А.И Куприна. </vt:lpstr>
      <vt:lpstr>2. Приёмышем называли…</vt:lpstr>
      <vt:lpstr> 3. Как поступили с Жулькой, из рассказа А.Куприна, когда она совсем ослабела? </vt:lpstr>
      <vt:lpstr>4.Определи «лишнего» героя  </vt:lpstr>
      <vt:lpstr> 5.Узнай рассказ по ключевым словам: Лайка, косточки, сорока, расчет, хвост </vt:lpstr>
      <vt:lpstr> 6. Как изначально назвали собаку в рассказе «Выскочка»? </vt:lpstr>
      <vt:lpstr>7. Выскочкой автор называет… </vt:lpstr>
      <vt:lpstr> 8. Что случилось с папой стрижонка Скрипа? </vt:lpstr>
      <vt:lpstr> 9. Что произошло с мамой стрижонка Скрипа? </vt:lpstr>
      <vt:lpstr> 10. Как звали вожака стрижей в рассказе «Стрижонок Скрип»?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1. Отметь рассказ А.И Куприна. </dc:title>
  <dc:creator>METOD2_KAB205</dc:creator>
  <cp:lastModifiedBy>Пользователь Windows</cp:lastModifiedBy>
  <cp:revision>6</cp:revision>
  <dcterms:created xsi:type="dcterms:W3CDTF">2021-04-12T04:57:55Z</dcterms:created>
  <dcterms:modified xsi:type="dcterms:W3CDTF">2021-04-12T05:24:14Z</dcterms:modified>
</cp:coreProperties>
</file>