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B3A70-2282-E642-98A8-3C898A7FE1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>
                <a:solidFill>
                  <a:schemeClr val="accent3">
                    <a:lumMod val="20000"/>
                    <a:lumOff val="80000"/>
                  </a:schemeClr>
                </a:solidFill>
              </a:rPr>
              <a:t>Как влияет громкий звук на здоровье человека</a:t>
            </a:r>
            <a:br>
              <a:rPr lang="ru-RU" sz="5400" b="1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5400" b="1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CB92EAA-9DFC-AF4D-84C0-F657EC228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618" y="3047998"/>
            <a:ext cx="5911851" cy="332541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50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18D69AF-DD0E-9D48-944D-D64C11CDD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613" y="-330779"/>
            <a:ext cx="11696700" cy="3283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/>
              <a:t>Если уровень шума превышает 84 – 88 дБ, то у человека может повыситься артериальное давление. Влияя на центральную нервную систему, шум становится причиной возникновения биохимических изменений в структурах головного мозга.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97674B-005B-0A45-A7CF-05C2423BD89F}"/>
              </a:ext>
            </a:extLst>
          </p:cNvPr>
          <p:cNvSpPr txBox="1"/>
          <p:nvPr/>
        </p:nvSpPr>
        <p:spPr>
          <a:xfrm>
            <a:off x="5181599" y="2514600"/>
            <a:ext cx="3152775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BEAC6-3A5D-6248-B85C-33C93C580404}"/>
              </a:ext>
            </a:extLst>
          </p:cNvPr>
          <p:cNvSpPr txBox="1"/>
          <p:nvPr/>
        </p:nvSpPr>
        <p:spPr>
          <a:xfrm>
            <a:off x="5181600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97FE1-68FA-E649-B938-69CDC0054E85}"/>
              </a:ext>
            </a:extLst>
          </p:cNvPr>
          <p:cNvSpPr txBox="1"/>
          <p:nvPr/>
        </p:nvSpPr>
        <p:spPr>
          <a:xfrm>
            <a:off x="1596627" y="4336421"/>
            <a:ext cx="10322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Шум активизирует выработку адреналина, кортизона, норадреналина, которые являются гормонами стресса. Этот процесс не прекращается и во время ночного отдыха. Чем выше уровень этих гормонов в организме и чем дольше они циркулируют по кровеносной системе, тем больше серьезных проблем физиологического характера могут возникнуть у человека в ближайшем будущем.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E78941B8-11E1-0E4A-B8C8-CD54D3FF3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316" y="2143125"/>
            <a:ext cx="4914183" cy="2084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99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13EE23-249F-CA4B-BCEA-7CB46BB91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1" y="-679715"/>
            <a:ext cx="10131425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Как защитить себя от влияния шума: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A255D-4286-5B46-9175-46D1DA305478}"/>
              </a:ext>
            </a:extLst>
          </p:cNvPr>
          <p:cNvSpPr txBox="1"/>
          <p:nvPr/>
        </p:nvSpPr>
        <p:spPr>
          <a:xfrm>
            <a:off x="83344" y="2175271"/>
            <a:ext cx="123110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✔ Каждодневно проводите в тишине 1 – 2 часа. Так как шум негативно влияет не только на слух, но и на нервную систему, то человеку просто необходимо каждый день хоть 1 – 2 часа проводить в полной тишине. Найдите тихое и укромное место, где вам никто не будет мешать. Отключите гаджеты, забудьте о телевизоре, компьютере и радио. Потратьте это время на медитацию или просто полежите с закрытыми глазами</a:t>
            </a:r>
          </a:p>
          <a:p>
            <a:pPr algn="l"/>
            <a:endParaRPr lang="ru-RU" sz="2400" b="1"/>
          </a:p>
          <a:p>
            <a:pPr algn="l"/>
            <a:r>
              <a:rPr lang="ru-RU" sz="2400" b="1"/>
              <a:t>✔ Почаще бывайте на природе. Тихий шелест листьев, прекрасное пение птиц и прочие звуки природы помогут вам отдохнуть от шумного города и восстановить душевное равновесие. Доказано, что слуховые клетки намного быстрее восстанавливаются после стресса именно в таких естественных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9527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DC85B7-52B8-7440-86F4-F63067152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707" y="3429000"/>
            <a:ext cx="10131425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>
                <a:solidFill>
                  <a:schemeClr val="accent2">
                    <a:lumMod val="60000"/>
                    <a:lumOff val="40000"/>
                  </a:schemeClr>
                </a:solidFill>
              </a:rPr>
              <a:t>Никогда не забывайте о гигиене слуха, ведь потерять его достаточно легко, а вот восстановить не всегда возможно!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3085B7C-98A5-C748-B202-9CDC21208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9" y="500063"/>
            <a:ext cx="6992937" cy="37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71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5794B49-025E-F34C-8AED-CF54D1C93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678657"/>
            <a:ext cx="6410324" cy="55721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600"/>
              <a:t>Громкость звука достаточно точно научились измерять только в XX веке, но она беспокоила людей с древности. Еще в 50 году до н. э. Юлий Цезарь запретил движение ночных экипажей по Риму из-за грохота. Но радикально уровень шума увеличился в Западной Европе после промышленной революции — в XVIII—XIX веках. Тогда стали появляться громкие производства, механические станки, двигатели, новые грохочущие материалы (чугун и сталь) и более шумные источники энергии (уголь и пар). В XIX веке также повсюду развернулись стройки, появились поезда, а позже и автомобили, мотоциклы.</a:t>
            </a:r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12CF395F-D314-7641-99CC-7BF40B7C8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343" y="372583"/>
            <a:ext cx="4659218" cy="2955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1774E89-90F6-6547-A9CA-5D67F0ADE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984" y="3464719"/>
            <a:ext cx="455593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76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DD44F14-DF07-1A47-B21F-3EA0473C0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2188" y="3429000"/>
            <a:ext cx="9019382" cy="29776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>
                <a:solidFill>
                  <a:schemeClr val="accent4">
                    <a:lumMod val="20000"/>
                    <a:lumOff val="80000"/>
                  </a:schemeClr>
                </a:solidFill>
              </a:rPr>
              <a:t>Шум негативно влияет на нашу нервную систему, сокращает среднюю продолжительность жизни, становится причиной возникновения многих опасных болезней. Люди, живущие в мегаполисах и больших городах, страдают от шума на 36% больше, чем люди, которые живут в небольших населенных пунктах.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8007550-4692-2042-BB7D-BA9DDD167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07" y="308505"/>
            <a:ext cx="5203032" cy="297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A309680E-9509-A142-A1CD-3F24C9935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520" y="1604433"/>
            <a:ext cx="5410199" cy="364913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/>
              <a:t>Шум с физиологической точки зрения – это любой нежелательный для человеческого слуха звук, который негативно действует на наше здоровье. Если рассматривать шум с физической точки зрения, то он представляет собой беспорядочное сочетание звуков различной силы (интенсивности) и частоты. Эти звуки возникают при определенных колебаниях в газообразных, жидких, твердых сферах.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4C14FB46-B19B-CA47-8AED-ECBBF1D8D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62" y="1762125"/>
            <a:ext cx="6207918" cy="4356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00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93DDB048-0FB8-BE4F-90DD-15952E6D2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5" y="-1940719"/>
            <a:ext cx="8458198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/>
              <a:t>Если классифицировать шум по природе возникновения, то можно выделить следующие его виды: гидравлический; механический; электромагнитный; аэродинамический</a:t>
            </a:r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19B4CA3-5299-D04D-AE96-6D8DB9CD6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44" y="1856184"/>
            <a:ext cx="4376825" cy="34454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A33D1C-645C-2F4D-8B97-D9A67A509D18}"/>
              </a:ext>
            </a:extLst>
          </p:cNvPr>
          <p:cNvSpPr txBox="1"/>
          <p:nvPr/>
        </p:nvSpPr>
        <p:spPr>
          <a:xfrm>
            <a:off x="4964905" y="1452562"/>
            <a:ext cx="72270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По характеру распространения в помещении выделяют следующие виды шума: воздушный – шум, который излучается непосредственно в воздух (разговор, плач ребенка, телевизор, музыкальный центр, радио и т.д.); структурный – шум, который возникает от воздействия механического характера и слышен на значительном расстоянии от источника (ходьба по полу, которая слышна в соседнем помещении, вибрация, вызываемая работой лифта, вентилятора, насоса, ручного электроинструмента и т.д.); ударный – шум, который создается в результате непосредственного контакта предметов (удары в пол, стену, стук по трубам и т.д.) и распространяется на большие расстояния.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40897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59E377C-04A4-1744-B2F1-E69FB30DD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3" y="285751"/>
            <a:ext cx="6691312" cy="65722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>
                <a:solidFill>
                  <a:schemeClr val="accent2">
                    <a:lumMod val="20000"/>
                    <a:lumOff val="80000"/>
                  </a:schemeClr>
                </a:solidFill>
              </a:rPr>
              <a:t>Уровень шума принято измерять в децибелах (dB). Звук в децибелах имеет такую силу: в лесу – 12 – 26 дБ; человеческий шепот – 20 – 30 дБ; во время приготовления еды на плите – 36 – 45 дБ; во время обычного разговора – 40 – 50 дБ; в лифте – 36 – 44 дБ; в среднестатистическом офисе – 55 – 65 дБ; на улице – 75 – 85 дБ; плач ребенка – 76 – 82 дБ; во время работы музыкального центра – 84 – 88 дБ; на промышленных фабриках – 75 – 115 дБ; во время работы цепной пилы – 100 – 105 дБ; во время работы отбойного молотка – 118 – 126 дБ; в процессе взлета реактивного самолета – 120 – 130 дБ; возле раструба метрового рожка (вувузела) – 130 – 140 дБ; во время старта ракеты – 145 – 150 дБ.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DD16D9A-92B5-F843-9820-43F935D8F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3726656"/>
            <a:ext cx="4429125" cy="280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4">
            <a:extLst>
              <a:ext uri="{FF2B5EF4-FFF2-40B4-BE49-F238E27FC236}">
                <a16:creationId xmlns:a16="http://schemas.microsoft.com/office/drawing/2014/main" id="{395FB25B-8789-0F4F-B700-4EE1048BA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719" y="1307306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602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607AEB-5066-794E-A232-9C6139024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>
                <a:solidFill>
                  <a:schemeClr val="accent6">
                    <a:lumMod val="75000"/>
                  </a:schemeClr>
                </a:solidFill>
              </a:rPr>
              <a:t>ВНИМАНИЕ!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58EA33-D887-4F40-978B-6B836AA15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>
                <a:solidFill>
                  <a:schemeClr val="accent1">
                    <a:lumMod val="20000"/>
                    <a:lumOff val="80000"/>
                  </a:schemeClr>
                </a:solidFill>
              </a:rPr>
              <a:t> В санитарных нормах указано, что в дневное время около домов и зданий уровень шума не должен превышать 55 – 58 дБ, а в период с 23 часов ночи до 7 часов утра – 45 – 48 дБ. В квартирах же днем уровень шума не должен быть выше 40 дБ, ночью – 30 дБ.</a:t>
            </a:r>
          </a:p>
        </p:txBody>
      </p:sp>
    </p:spTree>
    <p:extLst>
      <p:ext uri="{BB962C8B-B14F-4D97-AF65-F5344CB8AC3E}">
        <p14:creationId xmlns:p14="http://schemas.microsoft.com/office/powerpoint/2010/main" val="29601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D39A180-ACF2-4C4A-8982-B3D00CC63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1" y="1058598"/>
            <a:ext cx="6136480" cy="52398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/>
              <a:t>Длительное воздействие шума, уровень которого равен 68 – 92 дБ, становится причиной возникновения определенных заболеваний нервной системы. Дело в том, что нежелательные и неприятные для человеческого уха звуки негативно влияют на вегетативную и центральную нервные системы. Попадая через волокна слуховых нервов, шумовое раздражение передается в эти нервные системы. Затем начинает активно воздействовать на внутренние органы, что негативно сказывается на функциональном состоянии человеческого организма и приводит к значительным неблагоприятным изменениям. Психическое состояние человека ухудшается, он становится беспокойным и потерянным.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EBFDA8A-BCDF-F244-AD18-68FE3EC05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82" y="2059781"/>
            <a:ext cx="5006885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3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D4332F1-0EC0-A44E-B38F-037BEF57C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270" y="2296849"/>
            <a:ext cx="8065292" cy="36491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>
                <a:solidFill>
                  <a:schemeClr val="accent4">
                    <a:lumMod val="20000"/>
                    <a:lumOff val="80000"/>
                  </a:schemeClr>
                </a:solidFill>
              </a:rPr>
              <a:t>Длительное воздействие шума, уровень которого равен 68 – 92 дБ, становится причиной возникновения определенных заболеваний нервной системы. Дело в том, что нежелательные и неприятные для человеческого уха звуки негативно влияют на вегетативную и центральную нервные системы. Попадая через волокна слуховых нервов, шумовое раздражение передается в эти нервные системы. Затем начинает активно воздействовать на внутренние органы, что негативно сказывается на функциональном состоянии человеческого организма и приводит к значительным неблагоприятным изменениям. Психическое состояние человека ухудшается, он становится беспокойным и потерянным.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E378B64-3432-A449-B63E-B656E8457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230" y="1017959"/>
            <a:ext cx="3619500" cy="255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17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Небесная</vt:lpstr>
      <vt:lpstr>Как влияет громкий звук на здоровье человека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ВНИМАНИЕ!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влияет громкий звук на здоровье человека</dc:title>
  <dc:creator>ольга Устинова</dc:creator>
  <cp:lastModifiedBy>Admin</cp:lastModifiedBy>
  <cp:revision>7</cp:revision>
  <dcterms:created xsi:type="dcterms:W3CDTF">2022-01-25T15:15:41Z</dcterms:created>
  <dcterms:modified xsi:type="dcterms:W3CDTF">2022-01-26T06:39:25Z</dcterms:modified>
</cp:coreProperties>
</file>