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69" r:id="rId3"/>
    <p:sldId id="267" r:id="rId4"/>
    <p:sldId id="287" r:id="rId5"/>
    <p:sldId id="276" r:id="rId6"/>
    <p:sldId id="278" r:id="rId7"/>
    <p:sldId id="297" r:id="rId8"/>
    <p:sldId id="294" r:id="rId9"/>
    <p:sldId id="280" r:id="rId10"/>
    <p:sldId id="282" r:id="rId11"/>
    <p:sldId id="274" r:id="rId12"/>
    <p:sldId id="283" r:id="rId13"/>
    <p:sldId id="261" r:id="rId14"/>
    <p:sldId id="292" r:id="rId15"/>
    <p:sldId id="293" r:id="rId16"/>
    <p:sldId id="291" r:id="rId17"/>
    <p:sldId id="289" r:id="rId18"/>
    <p:sldId id="284" r:id="rId19"/>
    <p:sldId id="285" r:id="rId20"/>
    <p:sldId id="266" r:id="rId21"/>
    <p:sldId id="295" r:id="rId22"/>
    <p:sldId id="29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11" autoAdjust="0"/>
    <p:restoredTop sz="94366" autoAdjust="0"/>
  </p:normalViewPr>
  <p:slideViewPr>
    <p:cSldViewPr>
      <p:cViewPr varScale="1">
        <p:scale>
          <a:sx n="73" d="100"/>
          <a:sy n="73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2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image" Target="../media/image11.emf"/><Relationship Id="rId5" Type="http://schemas.openxmlformats.org/officeDocument/2006/relationships/image" Target="../media/image12.emf"/><Relationship Id="rId4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4.wmf"/><Relationship Id="rId1" Type="http://schemas.openxmlformats.org/officeDocument/2006/relationships/image" Target="../media/image2.emf"/><Relationship Id="rId4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.emf"/><Relationship Id="rId1" Type="http://schemas.openxmlformats.org/officeDocument/2006/relationships/image" Target="../media/image17.wmf"/><Relationship Id="rId6" Type="http://schemas.openxmlformats.org/officeDocument/2006/relationships/image" Target="../media/image7.emf"/><Relationship Id="rId5" Type="http://schemas.openxmlformats.org/officeDocument/2006/relationships/image" Target="../media/image12.emf"/><Relationship Id="rId4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93285D-B664-4A05-81F4-E7E33A8080C7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5BCA33-16AD-4665-ACE2-85A8F1E43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383F6-8666-4CBB-A7ED-BE568E19E9C2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3808D-AF73-4AD6-96D2-195CED1BF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28D48-17C7-4499-AA57-B86BF660E843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A14B-FE5B-4851-BF67-D867244DB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C1AB2-7B73-430F-9D12-41A458904E4D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F5231-7AAD-4395-9C5B-981724CE1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24327-1763-4AAD-82DE-4F48571997C0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EB18B-7C92-459F-B217-6A4F88490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C7E9F-593D-4A64-B3C8-9492B87D6EFB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9D2C1-4EFD-46D7-8519-A1443FDEA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33BC4-5244-49A9-86BA-3D78E5EFDF81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44665-A404-4ACB-8DA4-D028156A1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0388E-0457-44F9-B27F-462FD07D6D1B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8337D-77CC-4063-B735-BBE979B5C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35F7E-C0C1-4C3A-AFCA-C4FF005BB453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29469-244B-458B-A979-3EBC1A679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EE608-B282-4A6A-8A90-1E6856F2D5BD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6D9F5-DEFF-4EDA-986D-AB4ECF757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B3032-5937-4445-8889-9322EF9BB04D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D1E70-7A8C-41D3-83B0-295AAF4F7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0AD2B-7EF1-4CC6-9DA8-96018D253442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B0895-F535-4CBD-B1B7-4E758674E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2ED7EF-E888-4F99-8C9C-E77F086A327F}" type="datetimeFigureOut">
              <a:rPr lang="ru-RU"/>
              <a:pPr>
                <a:defRPr/>
              </a:pPr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F3F67F-FB03-44BA-BC8D-90778B988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18" Type="http://schemas.openxmlformats.org/officeDocument/2006/relationships/oleObject" Target="../embeddings/oleObject15.bin"/><Relationship Id="rId26" Type="http://schemas.openxmlformats.org/officeDocument/2006/relationships/oleObject" Target="../embeddings/oleObject23.bin"/><Relationship Id="rId39" Type="http://schemas.openxmlformats.org/officeDocument/2006/relationships/oleObject" Target="../embeddings/oleObject36.bin"/><Relationship Id="rId3" Type="http://schemas.openxmlformats.org/officeDocument/2006/relationships/image" Target="../media/image6.jpeg"/><Relationship Id="rId21" Type="http://schemas.openxmlformats.org/officeDocument/2006/relationships/oleObject" Target="../embeddings/oleObject18.bin"/><Relationship Id="rId34" Type="http://schemas.openxmlformats.org/officeDocument/2006/relationships/oleObject" Target="../embeddings/oleObject31.bin"/><Relationship Id="rId42" Type="http://schemas.openxmlformats.org/officeDocument/2006/relationships/oleObject" Target="../embeddings/oleObject39.bin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17" Type="http://schemas.openxmlformats.org/officeDocument/2006/relationships/oleObject" Target="../embeddings/oleObject14.bin"/><Relationship Id="rId25" Type="http://schemas.openxmlformats.org/officeDocument/2006/relationships/oleObject" Target="../embeddings/oleObject22.bin"/><Relationship Id="rId33" Type="http://schemas.openxmlformats.org/officeDocument/2006/relationships/oleObject" Target="../embeddings/oleObject30.bin"/><Relationship Id="rId38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7.bin"/><Relationship Id="rId29" Type="http://schemas.openxmlformats.org/officeDocument/2006/relationships/oleObject" Target="../embeddings/oleObject26.bin"/><Relationship Id="rId41" Type="http://schemas.openxmlformats.org/officeDocument/2006/relationships/oleObject" Target="../embeddings/oleObject38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24" Type="http://schemas.openxmlformats.org/officeDocument/2006/relationships/oleObject" Target="../embeddings/oleObject21.bin"/><Relationship Id="rId32" Type="http://schemas.openxmlformats.org/officeDocument/2006/relationships/oleObject" Target="../embeddings/oleObject29.bin"/><Relationship Id="rId37" Type="http://schemas.openxmlformats.org/officeDocument/2006/relationships/oleObject" Target="../embeddings/oleObject34.bin"/><Relationship Id="rId40" Type="http://schemas.openxmlformats.org/officeDocument/2006/relationships/oleObject" Target="../embeddings/oleObject37.bin"/><Relationship Id="rId45" Type="http://schemas.openxmlformats.org/officeDocument/2006/relationships/oleObject" Target="../embeddings/oleObject42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20.bin"/><Relationship Id="rId28" Type="http://schemas.openxmlformats.org/officeDocument/2006/relationships/oleObject" Target="../embeddings/oleObject25.bin"/><Relationship Id="rId36" Type="http://schemas.openxmlformats.org/officeDocument/2006/relationships/oleObject" Target="../embeddings/oleObject33.bin"/><Relationship Id="rId10" Type="http://schemas.openxmlformats.org/officeDocument/2006/relationships/oleObject" Target="../embeddings/oleObject7.bin"/><Relationship Id="rId19" Type="http://schemas.openxmlformats.org/officeDocument/2006/relationships/oleObject" Target="../embeddings/oleObject16.bin"/><Relationship Id="rId31" Type="http://schemas.openxmlformats.org/officeDocument/2006/relationships/oleObject" Target="../embeddings/oleObject28.bin"/><Relationship Id="rId44" Type="http://schemas.openxmlformats.org/officeDocument/2006/relationships/oleObject" Target="../embeddings/oleObject41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9.bin"/><Relationship Id="rId27" Type="http://schemas.openxmlformats.org/officeDocument/2006/relationships/oleObject" Target="../embeddings/oleObject24.bin"/><Relationship Id="rId30" Type="http://schemas.openxmlformats.org/officeDocument/2006/relationships/oleObject" Target="../embeddings/oleObject27.bin"/><Relationship Id="rId35" Type="http://schemas.openxmlformats.org/officeDocument/2006/relationships/oleObject" Target="../embeddings/oleObject32.bin"/><Relationship Id="rId43" Type="http://schemas.openxmlformats.org/officeDocument/2006/relationships/oleObject" Target="../embeddings/oleObject40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2.bin"/><Relationship Id="rId13" Type="http://schemas.openxmlformats.org/officeDocument/2006/relationships/oleObject" Target="../embeddings/oleObject157.bin"/><Relationship Id="rId18" Type="http://schemas.openxmlformats.org/officeDocument/2006/relationships/image" Target="../media/image8.jpeg"/><Relationship Id="rId3" Type="http://schemas.openxmlformats.org/officeDocument/2006/relationships/oleObject" Target="../embeddings/oleObject147.bin"/><Relationship Id="rId21" Type="http://schemas.openxmlformats.org/officeDocument/2006/relationships/oleObject" Target="../embeddings/oleObject163.bin"/><Relationship Id="rId7" Type="http://schemas.openxmlformats.org/officeDocument/2006/relationships/oleObject" Target="../embeddings/oleObject151.bin"/><Relationship Id="rId12" Type="http://schemas.openxmlformats.org/officeDocument/2006/relationships/oleObject" Target="../embeddings/oleObject156.bin"/><Relationship Id="rId17" Type="http://schemas.openxmlformats.org/officeDocument/2006/relationships/oleObject" Target="../embeddings/oleObject161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60.bin"/><Relationship Id="rId20" Type="http://schemas.openxmlformats.org/officeDocument/2006/relationships/oleObject" Target="../embeddings/oleObject162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0.bin"/><Relationship Id="rId11" Type="http://schemas.openxmlformats.org/officeDocument/2006/relationships/oleObject" Target="../embeddings/oleObject155.bin"/><Relationship Id="rId5" Type="http://schemas.openxmlformats.org/officeDocument/2006/relationships/oleObject" Target="../embeddings/oleObject149.bin"/><Relationship Id="rId15" Type="http://schemas.openxmlformats.org/officeDocument/2006/relationships/oleObject" Target="../embeddings/oleObject159.bin"/><Relationship Id="rId10" Type="http://schemas.openxmlformats.org/officeDocument/2006/relationships/oleObject" Target="../embeddings/oleObject154.bin"/><Relationship Id="rId19" Type="http://schemas.openxmlformats.org/officeDocument/2006/relationships/image" Target="../media/image13.jpeg"/><Relationship Id="rId4" Type="http://schemas.openxmlformats.org/officeDocument/2006/relationships/oleObject" Target="../embeddings/oleObject148.bin"/><Relationship Id="rId9" Type="http://schemas.openxmlformats.org/officeDocument/2006/relationships/oleObject" Target="../embeddings/oleObject153.bin"/><Relationship Id="rId14" Type="http://schemas.openxmlformats.org/officeDocument/2006/relationships/oleObject" Target="../embeddings/oleObject15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66.bin"/><Relationship Id="rId4" Type="http://schemas.openxmlformats.org/officeDocument/2006/relationships/oleObject" Target="../embeddings/oleObject16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69.bin"/><Relationship Id="rId4" Type="http://schemas.openxmlformats.org/officeDocument/2006/relationships/oleObject" Target="../embeddings/oleObject168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4.bin"/><Relationship Id="rId13" Type="http://schemas.openxmlformats.org/officeDocument/2006/relationships/oleObject" Target="../embeddings/oleObject179.bin"/><Relationship Id="rId18" Type="http://schemas.openxmlformats.org/officeDocument/2006/relationships/oleObject" Target="../embeddings/oleObject184.bin"/><Relationship Id="rId3" Type="http://schemas.openxmlformats.org/officeDocument/2006/relationships/image" Target="../media/image6.jpeg"/><Relationship Id="rId21" Type="http://schemas.openxmlformats.org/officeDocument/2006/relationships/oleObject" Target="../embeddings/oleObject187.bin"/><Relationship Id="rId7" Type="http://schemas.openxmlformats.org/officeDocument/2006/relationships/oleObject" Target="../embeddings/oleObject173.bin"/><Relationship Id="rId12" Type="http://schemas.openxmlformats.org/officeDocument/2006/relationships/oleObject" Target="../embeddings/oleObject178.bin"/><Relationship Id="rId17" Type="http://schemas.openxmlformats.org/officeDocument/2006/relationships/oleObject" Target="../embeddings/oleObject183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82.bin"/><Relationship Id="rId20" Type="http://schemas.openxmlformats.org/officeDocument/2006/relationships/oleObject" Target="../embeddings/oleObject186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72.bin"/><Relationship Id="rId11" Type="http://schemas.openxmlformats.org/officeDocument/2006/relationships/oleObject" Target="../embeddings/oleObject177.bin"/><Relationship Id="rId5" Type="http://schemas.openxmlformats.org/officeDocument/2006/relationships/oleObject" Target="../embeddings/oleObject171.bin"/><Relationship Id="rId15" Type="http://schemas.openxmlformats.org/officeDocument/2006/relationships/oleObject" Target="../embeddings/oleObject181.bin"/><Relationship Id="rId23" Type="http://schemas.openxmlformats.org/officeDocument/2006/relationships/image" Target="../media/image13.jpeg"/><Relationship Id="rId10" Type="http://schemas.openxmlformats.org/officeDocument/2006/relationships/oleObject" Target="../embeddings/oleObject176.bin"/><Relationship Id="rId19" Type="http://schemas.openxmlformats.org/officeDocument/2006/relationships/oleObject" Target="../embeddings/oleObject185.bin"/><Relationship Id="rId4" Type="http://schemas.openxmlformats.org/officeDocument/2006/relationships/oleObject" Target="../embeddings/oleObject170.bin"/><Relationship Id="rId9" Type="http://schemas.openxmlformats.org/officeDocument/2006/relationships/oleObject" Target="../embeddings/oleObject175.bin"/><Relationship Id="rId14" Type="http://schemas.openxmlformats.org/officeDocument/2006/relationships/oleObject" Target="../embeddings/oleObject180.bin"/><Relationship Id="rId22" Type="http://schemas.openxmlformats.org/officeDocument/2006/relationships/oleObject" Target="../embeddings/oleObject18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3.bin"/><Relationship Id="rId13" Type="http://schemas.openxmlformats.org/officeDocument/2006/relationships/oleObject" Target="../embeddings/oleObject198.bin"/><Relationship Id="rId18" Type="http://schemas.openxmlformats.org/officeDocument/2006/relationships/oleObject" Target="../embeddings/oleObject203.bin"/><Relationship Id="rId3" Type="http://schemas.openxmlformats.org/officeDocument/2006/relationships/image" Target="../media/image6.jpeg"/><Relationship Id="rId21" Type="http://schemas.openxmlformats.org/officeDocument/2006/relationships/oleObject" Target="../embeddings/oleObject206.bin"/><Relationship Id="rId7" Type="http://schemas.openxmlformats.org/officeDocument/2006/relationships/oleObject" Target="../embeddings/oleObject192.bin"/><Relationship Id="rId12" Type="http://schemas.openxmlformats.org/officeDocument/2006/relationships/oleObject" Target="../embeddings/oleObject197.bin"/><Relationship Id="rId17" Type="http://schemas.openxmlformats.org/officeDocument/2006/relationships/oleObject" Target="../embeddings/oleObject202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01.bin"/><Relationship Id="rId20" Type="http://schemas.openxmlformats.org/officeDocument/2006/relationships/oleObject" Target="../embeddings/oleObject205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91.bin"/><Relationship Id="rId11" Type="http://schemas.openxmlformats.org/officeDocument/2006/relationships/oleObject" Target="../embeddings/oleObject196.bin"/><Relationship Id="rId5" Type="http://schemas.openxmlformats.org/officeDocument/2006/relationships/oleObject" Target="../embeddings/oleObject190.bin"/><Relationship Id="rId15" Type="http://schemas.openxmlformats.org/officeDocument/2006/relationships/oleObject" Target="../embeddings/oleObject200.bin"/><Relationship Id="rId23" Type="http://schemas.openxmlformats.org/officeDocument/2006/relationships/image" Target="../media/image18.jpeg"/><Relationship Id="rId10" Type="http://schemas.openxmlformats.org/officeDocument/2006/relationships/oleObject" Target="../embeddings/oleObject195.bin"/><Relationship Id="rId19" Type="http://schemas.openxmlformats.org/officeDocument/2006/relationships/oleObject" Target="../embeddings/oleObject204.bin"/><Relationship Id="rId4" Type="http://schemas.openxmlformats.org/officeDocument/2006/relationships/oleObject" Target="../embeddings/oleObject189.bin"/><Relationship Id="rId9" Type="http://schemas.openxmlformats.org/officeDocument/2006/relationships/oleObject" Target="../embeddings/oleObject194.bin"/><Relationship Id="rId14" Type="http://schemas.openxmlformats.org/officeDocument/2006/relationships/oleObject" Target="../embeddings/oleObject199.bin"/><Relationship Id="rId22" Type="http://schemas.openxmlformats.org/officeDocument/2006/relationships/oleObject" Target="../embeddings/oleObject20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8.bin"/><Relationship Id="rId7" Type="http://schemas.openxmlformats.org/officeDocument/2006/relationships/oleObject" Target="../embeddings/oleObject2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11.bin"/><Relationship Id="rId5" Type="http://schemas.openxmlformats.org/officeDocument/2006/relationships/oleObject" Target="../embeddings/oleObject210.bin"/><Relationship Id="rId4" Type="http://schemas.openxmlformats.org/officeDocument/2006/relationships/oleObject" Target="../embeddings/oleObject20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3.bin"/><Relationship Id="rId7" Type="http://schemas.openxmlformats.org/officeDocument/2006/relationships/oleObject" Target="../embeddings/oleObject2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16.bin"/><Relationship Id="rId5" Type="http://schemas.openxmlformats.org/officeDocument/2006/relationships/oleObject" Target="../embeddings/oleObject215.bin"/><Relationship Id="rId4" Type="http://schemas.openxmlformats.org/officeDocument/2006/relationships/oleObject" Target="../embeddings/oleObject21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oleObject" Target="../embeddings/oleObject52.bin"/><Relationship Id="rId18" Type="http://schemas.openxmlformats.org/officeDocument/2006/relationships/oleObject" Target="../embeddings/oleObject57.bin"/><Relationship Id="rId26" Type="http://schemas.openxmlformats.org/officeDocument/2006/relationships/oleObject" Target="../embeddings/oleObject65.bin"/><Relationship Id="rId3" Type="http://schemas.openxmlformats.org/officeDocument/2006/relationships/image" Target="../media/image6.jpeg"/><Relationship Id="rId21" Type="http://schemas.openxmlformats.org/officeDocument/2006/relationships/oleObject" Target="../embeddings/oleObject60.bin"/><Relationship Id="rId34" Type="http://schemas.openxmlformats.org/officeDocument/2006/relationships/image" Target="../media/image8.jpeg"/><Relationship Id="rId7" Type="http://schemas.openxmlformats.org/officeDocument/2006/relationships/oleObject" Target="../embeddings/oleObject46.bin"/><Relationship Id="rId12" Type="http://schemas.openxmlformats.org/officeDocument/2006/relationships/oleObject" Target="../embeddings/oleObject51.bin"/><Relationship Id="rId17" Type="http://schemas.openxmlformats.org/officeDocument/2006/relationships/oleObject" Target="../embeddings/oleObject56.bin"/><Relationship Id="rId25" Type="http://schemas.openxmlformats.org/officeDocument/2006/relationships/oleObject" Target="../embeddings/oleObject64.bin"/><Relationship Id="rId33" Type="http://schemas.openxmlformats.org/officeDocument/2006/relationships/oleObject" Target="../embeddings/oleObject72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55.bin"/><Relationship Id="rId20" Type="http://schemas.openxmlformats.org/officeDocument/2006/relationships/oleObject" Target="../embeddings/oleObject59.bin"/><Relationship Id="rId29" Type="http://schemas.openxmlformats.org/officeDocument/2006/relationships/oleObject" Target="../embeddings/oleObject6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5.bin"/><Relationship Id="rId11" Type="http://schemas.openxmlformats.org/officeDocument/2006/relationships/oleObject" Target="../embeddings/oleObject50.bin"/><Relationship Id="rId24" Type="http://schemas.openxmlformats.org/officeDocument/2006/relationships/oleObject" Target="../embeddings/oleObject63.bin"/><Relationship Id="rId32" Type="http://schemas.openxmlformats.org/officeDocument/2006/relationships/oleObject" Target="../embeddings/oleObject71.bin"/><Relationship Id="rId37" Type="http://schemas.openxmlformats.org/officeDocument/2006/relationships/oleObject" Target="../embeddings/oleObject74.bin"/><Relationship Id="rId5" Type="http://schemas.openxmlformats.org/officeDocument/2006/relationships/oleObject" Target="../embeddings/oleObject44.bin"/><Relationship Id="rId15" Type="http://schemas.openxmlformats.org/officeDocument/2006/relationships/oleObject" Target="../embeddings/oleObject54.bin"/><Relationship Id="rId23" Type="http://schemas.openxmlformats.org/officeDocument/2006/relationships/oleObject" Target="../embeddings/oleObject62.bin"/><Relationship Id="rId28" Type="http://schemas.openxmlformats.org/officeDocument/2006/relationships/oleObject" Target="../embeddings/oleObject67.bin"/><Relationship Id="rId36" Type="http://schemas.openxmlformats.org/officeDocument/2006/relationships/oleObject" Target="../embeddings/oleObject73.bin"/><Relationship Id="rId10" Type="http://schemas.openxmlformats.org/officeDocument/2006/relationships/oleObject" Target="../embeddings/oleObject49.bin"/><Relationship Id="rId19" Type="http://schemas.openxmlformats.org/officeDocument/2006/relationships/oleObject" Target="../embeddings/oleObject58.bin"/><Relationship Id="rId31" Type="http://schemas.openxmlformats.org/officeDocument/2006/relationships/oleObject" Target="../embeddings/oleObject70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Relationship Id="rId14" Type="http://schemas.openxmlformats.org/officeDocument/2006/relationships/oleObject" Target="../embeddings/oleObject53.bin"/><Relationship Id="rId22" Type="http://schemas.openxmlformats.org/officeDocument/2006/relationships/oleObject" Target="../embeddings/oleObject61.bin"/><Relationship Id="rId27" Type="http://schemas.openxmlformats.org/officeDocument/2006/relationships/oleObject" Target="../embeddings/oleObject66.bin"/><Relationship Id="rId30" Type="http://schemas.openxmlformats.org/officeDocument/2006/relationships/oleObject" Target="../embeddings/oleObject69.bin"/><Relationship Id="rId35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1.bin"/><Relationship Id="rId13" Type="http://schemas.openxmlformats.org/officeDocument/2006/relationships/oleObject" Target="../embeddings/oleObject226.bin"/><Relationship Id="rId3" Type="http://schemas.openxmlformats.org/officeDocument/2006/relationships/image" Target="../media/image19.jpeg"/><Relationship Id="rId7" Type="http://schemas.openxmlformats.org/officeDocument/2006/relationships/oleObject" Target="../embeddings/oleObject220.bin"/><Relationship Id="rId12" Type="http://schemas.openxmlformats.org/officeDocument/2006/relationships/oleObject" Target="../embeddings/oleObject2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0.jpeg"/><Relationship Id="rId11" Type="http://schemas.openxmlformats.org/officeDocument/2006/relationships/oleObject" Target="../embeddings/oleObject224.bin"/><Relationship Id="rId5" Type="http://schemas.openxmlformats.org/officeDocument/2006/relationships/oleObject" Target="../embeddings/oleObject219.bin"/><Relationship Id="rId10" Type="http://schemas.openxmlformats.org/officeDocument/2006/relationships/oleObject" Target="../embeddings/oleObject223.bin"/><Relationship Id="rId4" Type="http://schemas.openxmlformats.org/officeDocument/2006/relationships/oleObject" Target="../embeddings/oleObject218.bin"/><Relationship Id="rId9" Type="http://schemas.openxmlformats.org/officeDocument/2006/relationships/oleObject" Target="../embeddings/oleObject22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13" Type="http://schemas.openxmlformats.org/officeDocument/2006/relationships/oleObject" Target="../embeddings/oleObject84.bin"/><Relationship Id="rId18" Type="http://schemas.openxmlformats.org/officeDocument/2006/relationships/oleObject" Target="../embeddings/oleObject89.bin"/><Relationship Id="rId3" Type="http://schemas.openxmlformats.org/officeDocument/2006/relationships/image" Target="../media/image10.jpeg"/><Relationship Id="rId7" Type="http://schemas.openxmlformats.org/officeDocument/2006/relationships/oleObject" Target="../embeddings/oleObject78.bin"/><Relationship Id="rId12" Type="http://schemas.openxmlformats.org/officeDocument/2006/relationships/oleObject" Target="../embeddings/oleObject83.bin"/><Relationship Id="rId17" Type="http://schemas.openxmlformats.org/officeDocument/2006/relationships/oleObject" Target="../embeddings/oleObject88.bin"/><Relationship Id="rId2" Type="http://schemas.openxmlformats.org/officeDocument/2006/relationships/slideLayout" Target="../slideLayouts/slideLayout3.xml"/><Relationship Id="rId16" Type="http://schemas.openxmlformats.org/officeDocument/2006/relationships/oleObject" Target="../embeddings/oleObject87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7.bin"/><Relationship Id="rId11" Type="http://schemas.openxmlformats.org/officeDocument/2006/relationships/oleObject" Target="../embeddings/oleObject82.bin"/><Relationship Id="rId5" Type="http://schemas.openxmlformats.org/officeDocument/2006/relationships/oleObject" Target="../embeddings/oleObject76.bin"/><Relationship Id="rId15" Type="http://schemas.openxmlformats.org/officeDocument/2006/relationships/oleObject" Target="../embeddings/oleObject86.bin"/><Relationship Id="rId10" Type="http://schemas.openxmlformats.org/officeDocument/2006/relationships/oleObject" Target="../embeddings/oleObject81.bin"/><Relationship Id="rId4" Type="http://schemas.openxmlformats.org/officeDocument/2006/relationships/oleObject" Target="../embeddings/oleObject75.bin"/><Relationship Id="rId9" Type="http://schemas.openxmlformats.org/officeDocument/2006/relationships/oleObject" Target="../embeddings/oleObject80.bin"/><Relationship Id="rId14" Type="http://schemas.openxmlformats.org/officeDocument/2006/relationships/oleObject" Target="../embeddings/oleObject8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4.bin"/><Relationship Id="rId13" Type="http://schemas.openxmlformats.org/officeDocument/2006/relationships/oleObject" Target="../embeddings/oleObject99.bin"/><Relationship Id="rId18" Type="http://schemas.openxmlformats.org/officeDocument/2006/relationships/oleObject" Target="../embeddings/oleObject104.bin"/><Relationship Id="rId26" Type="http://schemas.openxmlformats.org/officeDocument/2006/relationships/oleObject" Target="../embeddings/oleObject112.bin"/><Relationship Id="rId39" Type="http://schemas.openxmlformats.org/officeDocument/2006/relationships/oleObject" Target="../embeddings/oleObject123.bin"/><Relationship Id="rId3" Type="http://schemas.openxmlformats.org/officeDocument/2006/relationships/image" Target="../media/image6.jpeg"/><Relationship Id="rId21" Type="http://schemas.openxmlformats.org/officeDocument/2006/relationships/oleObject" Target="../embeddings/oleObject107.bin"/><Relationship Id="rId34" Type="http://schemas.openxmlformats.org/officeDocument/2006/relationships/oleObject" Target="../embeddings/oleObject120.bin"/><Relationship Id="rId7" Type="http://schemas.openxmlformats.org/officeDocument/2006/relationships/oleObject" Target="../embeddings/oleObject93.bin"/><Relationship Id="rId12" Type="http://schemas.openxmlformats.org/officeDocument/2006/relationships/oleObject" Target="../embeddings/oleObject98.bin"/><Relationship Id="rId17" Type="http://schemas.openxmlformats.org/officeDocument/2006/relationships/oleObject" Target="../embeddings/oleObject103.bin"/><Relationship Id="rId25" Type="http://schemas.openxmlformats.org/officeDocument/2006/relationships/oleObject" Target="../embeddings/oleObject111.bin"/><Relationship Id="rId33" Type="http://schemas.openxmlformats.org/officeDocument/2006/relationships/oleObject" Target="../embeddings/oleObject119.bin"/><Relationship Id="rId38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2.bin"/><Relationship Id="rId20" Type="http://schemas.openxmlformats.org/officeDocument/2006/relationships/oleObject" Target="../embeddings/oleObject106.bin"/><Relationship Id="rId29" Type="http://schemas.openxmlformats.org/officeDocument/2006/relationships/oleObject" Target="../embeddings/oleObject115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2.bin"/><Relationship Id="rId11" Type="http://schemas.openxmlformats.org/officeDocument/2006/relationships/oleObject" Target="../embeddings/oleObject97.bin"/><Relationship Id="rId24" Type="http://schemas.openxmlformats.org/officeDocument/2006/relationships/oleObject" Target="../embeddings/oleObject110.bin"/><Relationship Id="rId32" Type="http://schemas.openxmlformats.org/officeDocument/2006/relationships/oleObject" Target="../embeddings/oleObject118.bin"/><Relationship Id="rId37" Type="http://schemas.openxmlformats.org/officeDocument/2006/relationships/image" Target="../media/image8.jpeg"/><Relationship Id="rId40" Type="http://schemas.openxmlformats.org/officeDocument/2006/relationships/oleObject" Target="../embeddings/oleObject124.bin"/><Relationship Id="rId5" Type="http://schemas.openxmlformats.org/officeDocument/2006/relationships/oleObject" Target="../embeddings/oleObject91.bin"/><Relationship Id="rId15" Type="http://schemas.openxmlformats.org/officeDocument/2006/relationships/oleObject" Target="../embeddings/oleObject101.bin"/><Relationship Id="rId23" Type="http://schemas.openxmlformats.org/officeDocument/2006/relationships/oleObject" Target="../embeddings/oleObject109.bin"/><Relationship Id="rId28" Type="http://schemas.openxmlformats.org/officeDocument/2006/relationships/oleObject" Target="../embeddings/oleObject114.bin"/><Relationship Id="rId36" Type="http://schemas.openxmlformats.org/officeDocument/2006/relationships/oleObject" Target="../embeddings/oleObject122.bin"/><Relationship Id="rId10" Type="http://schemas.openxmlformats.org/officeDocument/2006/relationships/oleObject" Target="../embeddings/oleObject96.bin"/><Relationship Id="rId19" Type="http://schemas.openxmlformats.org/officeDocument/2006/relationships/oleObject" Target="../embeddings/oleObject105.bin"/><Relationship Id="rId31" Type="http://schemas.openxmlformats.org/officeDocument/2006/relationships/oleObject" Target="../embeddings/oleObject117.bin"/><Relationship Id="rId4" Type="http://schemas.openxmlformats.org/officeDocument/2006/relationships/oleObject" Target="../embeddings/oleObject90.bin"/><Relationship Id="rId9" Type="http://schemas.openxmlformats.org/officeDocument/2006/relationships/oleObject" Target="../embeddings/oleObject95.bin"/><Relationship Id="rId14" Type="http://schemas.openxmlformats.org/officeDocument/2006/relationships/oleObject" Target="../embeddings/oleObject100.bin"/><Relationship Id="rId22" Type="http://schemas.openxmlformats.org/officeDocument/2006/relationships/oleObject" Target="../embeddings/oleObject108.bin"/><Relationship Id="rId27" Type="http://schemas.openxmlformats.org/officeDocument/2006/relationships/oleObject" Target="../embeddings/oleObject113.bin"/><Relationship Id="rId30" Type="http://schemas.openxmlformats.org/officeDocument/2006/relationships/oleObject" Target="../embeddings/oleObject116.bin"/><Relationship Id="rId35" Type="http://schemas.openxmlformats.org/officeDocument/2006/relationships/oleObject" Target="../embeddings/oleObject12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13" Type="http://schemas.openxmlformats.org/officeDocument/2006/relationships/oleObject" Target="../embeddings/oleObject135.bin"/><Relationship Id="rId18" Type="http://schemas.openxmlformats.org/officeDocument/2006/relationships/image" Target="../media/image15.jpeg"/><Relationship Id="rId3" Type="http://schemas.openxmlformats.org/officeDocument/2006/relationships/oleObject" Target="../embeddings/oleObject125.bin"/><Relationship Id="rId21" Type="http://schemas.openxmlformats.org/officeDocument/2006/relationships/image" Target="../media/image13.jpeg"/><Relationship Id="rId7" Type="http://schemas.openxmlformats.org/officeDocument/2006/relationships/oleObject" Target="../embeddings/oleObject129.bin"/><Relationship Id="rId12" Type="http://schemas.openxmlformats.org/officeDocument/2006/relationships/oleObject" Target="../embeddings/oleObject134.bin"/><Relationship Id="rId17" Type="http://schemas.openxmlformats.org/officeDocument/2006/relationships/oleObject" Target="../embeddings/oleObject139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38.bin"/><Relationship Id="rId20" Type="http://schemas.openxmlformats.org/officeDocument/2006/relationships/image" Target="../media/image8.jpe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8.bin"/><Relationship Id="rId11" Type="http://schemas.openxmlformats.org/officeDocument/2006/relationships/oleObject" Target="../embeddings/oleObject133.bin"/><Relationship Id="rId5" Type="http://schemas.openxmlformats.org/officeDocument/2006/relationships/oleObject" Target="../embeddings/oleObject127.bin"/><Relationship Id="rId15" Type="http://schemas.openxmlformats.org/officeDocument/2006/relationships/oleObject" Target="../embeddings/oleObject137.bin"/><Relationship Id="rId23" Type="http://schemas.openxmlformats.org/officeDocument/2006/relationships/oleObject" Target="../embeddings/oleObject142.bin"/><Relationship Id="rId10" Type="http://schemas.openxmlformats.org/officeDocument/2006/relationships/oleObject" Target="../embeddings/oleObject132.bin"/><Relationship Id="rId19" Type="http://schemas.openxmlformats.org/officeDocument/2006/relationships/oleObject" Target="../embeddings/oleObject140.bin"/><Relationship Id="rId4" Type="http://schemas.openxmlformats.org/officeDocument/2006/relationships/oleObject" Target="../embeddings/oleObject126.bin"/><Relationship Id="rId9" Type="http://schemas.openxmlformats.org/officeDocument/2006/relationships/oleObject" Target="../embeddings/oleObject131.bin"/><Relationship Id="rId14" Type="http://schemas.openxmlformats.org/officeDocument/2006/relationships/oleObject" Target="../embeddings/oleObject136.bin"/><Relationship Id="rId22" Type="http://schemas.openxmlformats.org/officeDocument/2006/relationships/oleObject" Target="../embeddings/oleObject14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oleObject" Target="../embeddings/oleObject1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5.bin"/><Relationship Id="rId5" Type="http://schemas.openxmlformats.org/officeDocument/2006/relationships/oleObject" Target="../embeddings/oleObject144.bin"/><Relationship Id="rId4" Type="http://schemas.openxmlformats.org/officeDocument/2006/relationships/oleObject" Target="../embeddings/oleObject14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69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66" name="Oval 12"/>
          <p:cNvSpPr>
            <a:spLocks noChangeArrowheads="1"/>
          </p:cNvSpPr>
          <p:nvPr/>
        </p:nvSpPr>
        <p:spPr bwMode="auto">
          <a:xfrm rot="9827259">
            <a:off x="609600" y="381000"/>
            <a:ext cx="1284288" cy="1284288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067" name="Oval 10"/>
          <p:cNvSpPr>
            <a:spLocks noChangeArrowheads="1"/>
          </p:cNvSpPr>
          <p:nvPr/>
        </p:nvSpPr>
        <p:spPr bwMode="auto">
          <a:xfrm>
            <a:off x="785786" y="571480"/>
            <a:ext cx="928688" cy="928688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412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076" name="Oval 282"/>
          <p:cNvSpPr>
            <a:spLocks noChangeArrowheads="1"/>
          </p:cNvSpPr>
          <p:nvPr/>
        </p:nvSpPr>
        <p:spPr bwMode="auto">
          <a:xfrm>
            <a:off x="6781800" y="45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2514600" y="1600200"/>
          <a:ext cx="981075" cy="334963"/>
        </p:xfrm>
        <a:graphic>
          <a:graphicData uri="http://schemas.openxmlformats.org/presentationml/2006/ole">
            <p:oleObj spid="_x0000_s1026" name="CorelDRAW" r:id="rId4" imgW="4833360" imgH="1647720" progId="">
              <p:embed/>
            </p:oleObj>
          </a:graphicData>
        </a:graphic>
      </p:graphicFrame>
      <p:graphicFrame>
        <p:nvGraphicFramePr>
          <p:cNvPr id="1027" name="Object 12"/>
          <p:cNvGraphicFramePr>
            <a:graphicFrameLocks noChangeAspect="1"/>
          </p:cNvGraphicFramePr>
          <p:nvPr/>
        </p:nvGraphicFramePr>
        <p:xfrm>
          <a:off x="7286625" y="1571625"/>
          <a:ext cx="981075" cy="334963"/>
        </p:xfrm>
        <a:graphic>
          <a:graphicData uri="http://schemas.openxmlformats.org/presentationml/2006/ole">
            <p:oleObj spid="_x0000_s1027" name="CorelDRAW" r:id="rId5" imgW="4833360" imgH="1647720" progId="">
              <p:embed/>
            </p:oleObj>
          </a:graphicData>
        </a:graphic>
      </p:graphicFrame>
      <p:graphicFrame>
        <p:nvGraphicFramePr>
          <p:cNvPr id="1028" name="Object 13"/>
          <p:cNvGraphicFramePr>
            <a:graphicFrameLocks noChangeAspect="1"/>
          </p:cNvGraphicFramePr>
          <p:nvPr/>
        </p:nvGraphicFramePr>
        <p:xfrm>
          <a:off x="2786063" y="1000125"/>
          <a:ext cx="981075" cy="334963"/>
        </p:xfrm>
        <a:graphic>
          <a:graphicData uri="http://schemas.openxmlformats.org/presentationml/2006/ole">
            <p:oleObj spid="_x0000_s1028" name="CorelDRAW" r:id="rId6" imgW="4833360" imgH="1647720" progId="">
              <p:embed/>
            </p:oleObj>
          </a:graphicData>
        </a:graphic>
      </p:graphicFrame>
      <p:graphicFrame>
        <p:nvGraphicFramePr>
          <p:cNvPr id="20" name="Object 14"/>
          <p:cNvGraphicFramePr>
            <a:graphicFrameLocks noChangeAspect="1"/>
          </p:cNvGraphicFramePr>
          <p:nvPr/>
        </p:nvGraphicFramePr>
        <p:xfrm>
          <a:off x="838200" y="3048000"/>
          <a:ext cx="981075" cy="334963"/>
        </p:xfrm>
        <a:graphic>
          <a:graphicData uri="http://schemas.openxmlformats.org/presentationml/2006/ole">
            <p:oleObj spid="_x0000_s1029" name="CorelDRAW" r:id="rId7" imgW="4833360" imgH="1647720" progId="">
              <p:embed/>
            </p:oleObj>
          </a:graphicData>
        </a:graphic>
      </p:graphicFrame>
      <p:graphicFrame>
        <p:nvGraphicFramePr>
          <p:cNvPr id="1030" name="Object 15"/>
          <p:cNvGraphicFramePr>
            <a:graphicFrameLocks noChangeAspect="1"/>
          </p:cNvGraphicFramePr>
          <p:nvPr/>
        </p:nvGraphicFramePr>
        <p:xfrm>
          <a:off x="838200" y="2209800"/>
          <a:ext cx="981075" cy="334963"/>
        </p:xfrm>
        <a:graphic>
          <a:graphicData uri="http://schemas.openxmlformats.org/presentationml/2006/ole">
            <p:oleObj spid="_x0000_s1030" name="CorelDRAW" r:id="rId8" imgW="4833360" imgH="1647720" progId="">
              <p:embed/>
            </p:oleObj>
          </a:graphicData>
        </a:graphic>
      </p:graphicFrame>
      <p:graphicFrame>
        <p:nvGraphicFramePr>
          <p:cNvPr id="1031" name="Object 16"/>
          <p:cNvGraphicFramePr>
            <a:graphicFrameLocks noChangeAspect="1"/>
          </p:cNvGraphicFramePr>
          <p:nvPr/>
        </p:nvGraphicFramePr>
        <p:xfrm>
          <a:off x="8077200" y="1905000"/>
          <a:ext cx="981075" cy="334963"/>
        </p:xfrm>
        <a:graphic>
          <a:graphicData uri="http://schemas.openxmlformats.org/presentationml/2006/ole">
            <p:oleObj spid="_x0000_s1031" name="CorelDRAW" r:id="rId9" imgW="4833360" imgH="1647720" progId="">
              <p:embed/>
            </p:oleObj>
          </a:graphicData>
        </a:graphic>
      </p:graphicFrame>
      <p:graphicFrame>
        <p:nvGraphicFramePr>
          <p:cNvPr id="1032" name="Object 17"/>
          <p:cNvGraphicFramePr>
            <a:graphicFrameLocks noChangeAspect="1"/>
          </p:cNvGraphicFramePr>
          <p:nvPr/>
        </p:nvGraphicFramePr>
        <p:xfrm>
          <a:off x="8153400" y="838200"/>
          <a:ext cx="981075" cy="334963"/>
        </p:xfrm>
        <a:graphic>
          <a:graphicData uri="http://schemas.openxmlformats.org/presentationml/2006/ole">
            <p:oleObj spid="_x0000_s1032" name="CorelDRAW" r:id="rId10" imgW="4833360" imgH="1647720" progId="">
              <p:embed/>
            </p:oleObj>
          </a:graphicData>
        </a:graphic>
      </p:graphicFrame>
      <p:graphicFrame>
        <p:nvGraphicFramePr>
          <p:cNvPr id="24" name="Object 18"/>
          <p:cNvGraphicFramePr>
            <a:graphicFrameLocks noChangeAspect="1"/>
          </p:cNvGraphicFramePr>
          <p:nvPr/>
        </p:nvGraphicFramePr>
        <p:xfrm>
          <a:off x="6400800" y="0"/>
          <a:ext cx="630238" cy="552450"/>
        </p:xfrm>
        <a:graphic>
          <a:graphicData uri="http://schemas.openxmlformats.org/presentationml/2006/ole">
            <p:oleObj spid="_x0000_s1033" name="CorelDRAW" r:id="rId11" imgW="1876320" imgH="1647720" progId="">
              <p:embed/>
            </p:oleObj>
          </a:graphicData>
        </a:graphic>
      </p:graphicFrame>
      <p:graphicFrame>
        <p:nvGraphicFramePr>
          <p:cNvPr id="25" name="Object 19"/>
          <p:cNvGraphicFramePr>
            <a:graphicFrameLocks noChangeAspect="1"/>
          </p:cNvGraphicFramePr>
          <p:nvPr/>
        </p:nvGraphicFramePr>
        <p:xfrm>
          <a:off x="4214813" y="1714500"/>
          <a:ext cx="630237" cy="552450"/>
        </p:xfrm>
        <a:graphic>
          <a:graphicData uri="http://schemas.openxmlformats.org/presentationml/2006/ole">
            <p:oleObj spid="_x0000_s1034" name="CorelDRAW" r:id="rId12" imgW="1876320" imgH="1647720" progId="">
              <p:embed/>
            </p:oleObj>
          </a:graphicData>
        </a:graphic>
      </p:graphicFrame>
      <p:graphicFrame>
        <p:nvGraphicFramePr>
          <p:cNvPr id="27" name="Object 21"/>
          <p:cNvGraphicFramePr>
            <a:graphicFrameLocks noChangeAspect="1"/>
          </p:cNvGraphicFramePr>
          <p:nvPr/>
        </p:nvGraphicFramePr>
        <p:xfrm>
          <a:off x="5257800" y="609600"/>
          <a:ext cx="630238" cy="552450"/>
        </p:xfrm>
        <a:graphic>
          <a:graphicData uri="http://schemas.openxmlformats.org/presentationml/2006/ole">
            <p:oleObj spid="_x0000_s1035" name="CorelDRAW" r:id="rId13" imgW="1876320" imgH="1647720" progId="">
              <p:embed/>
            </p:oleObj>
          </a:graphicData>
        </a:graphic>
      </p:graphicFrame>
      <p:graphicFrame>
        <p:nvGraphicFramePr>
          <p:cNvPr id="28" name="Object 22"/>
          <p:cNvGraphicFramePr>
            <a:graphicFrameLocks noChangeAspect="1"/>
          </p:cNvGraphicFramePr>
          <p:nvPr/>
        </p:nvGraphicFramePr>
        <p:xfrm>
          <a:off x="7215188" y="5072063"/>
          <a:ext cx="814387" cy="714375"/>
        </p:xfrm>
        <a:graphic>
          <a:graphicData uri="http://schemas.openxmlformats.org/presentationml/2006/ole">
            <p:oleObj spid="_x0000_s1036" name="CorelDRAW" r:id="rId14" imgW="1876320" imgH="1647720" progId="">
              <p:embed/>
            </p:oleObj>
          </a:graphicData>
        </a:graphic>
      </p:graphicFrame>
      <p:graphicFrame>
        <p:nvGraphicFramePr>
          <p:cNvPr id="29" name="Object 23"/>
          <p:cNvGraphicFramePr>
            <a:graphicFrameLocks noChangeAspect="1"/>
          </p:cNvGraphicFramePr>
          <p:nvPr/>
        </p:nvGraphicFramePr>
        <p:xfrm>
          <a:off x="8458200" y="1066800"/>
          <a:ext cx="630238" cy="552450"/>
        </p:xfrm>
        <a:graphic>
          <a:graphicData uri="http://schemas.openxmlformats.org/presentationml/2006/ole">
            <p:oleObj spid="_x0000_s1037" name="CorelDRAW" r:id="rId15" imgW="1876320" imgH="1647720" progId="">
              <p:embed/>
            </p:oleObj>
          </a:graphicData>
        </a:graphic>
      </p:graphicFrame>
      <p:graphicFrame>
        <p:nvGraphicFramePr>
          <p:cNvPr id="30" name="Object 24"/>
          <p:cNvGraphicFramePr>
            <a:graphicFrameLocks noChangeAspect="1"/>
          </p:cNvGraphicFramePr>
          <p:nvPr/>
        </p:nvGraphicFramePr>
        <p:xfrm>
          <a:off x="6934200" y="838200"/>
          <a:ext cx="630238" cy="552450"/>
        </p:xfrm>
        <a:graphic>
          <a:graphicData uri="http://schemas.openxmlformats.org/presentationml/2006/ole">
            <p:oleObj spid="_x0000_s1038" name="CorelDRAW" r:id="rId16" imgW="1876320" imgH="1647720" progId="">
              <p:embed/>
            </p:oleObj>
          </a:graphicData>
        </a:graphic>
      </p:graphicFrame>
      <p:graphicFrame>
        <p:nvGraphicFramePr>
          <p:cNvPr id="31" name="Object 25"/>
          <p:cNvGraphicFramePr>
            <a:graphicFrameLocks noChangeAspect="1"/>
          </p:cNvGraphicFramePr>
          <p:nvPr/>
        </p:nvGraphicFramePr>
        <p:xfrm>
          <a:off x="5867400" y="1295400"/>
          <a:ext cx="630238" cy="552450"/>
        </p:xfrm>
        <a:graphic>
          <a:graphicData uri="http://schemas.openxmlformats.org/presentationml/2006/ole">
            <p:oleObj spid="_x0000_s1039" name="CorelDRAW" r:id="rId17" imgW="1876320" imgH="1647720" progId="">
              <p:embed/>
            </p:oleObj>
          </a:graphicData>
        </a:graphic>
      </p:graphicFrame>
      <p:sp>
        <p:nvSpPr>
          <p:cNvPr id="32" name="Oval 303"/>
          <p:cNvSpPr>
            <a:spLocks noChangeArrowheads="1"/>
          </p:cNvSpPr>
          <p:nvPr/>
        </p:nvSpPr>
        <p:spPr bwMode="auto">
          <a:xfrm>
            <a:off x="58674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3" name="Oval 304"/>
          <p:cNvSpPr>
            <a:spLocks noChangeArrowheads="1"/>
          </p:cNvSpPr>
          <p:nvPr/>
        </p:nvSpPr>
        <p:spPr bwMode="auto">
          <a:xfrm>
            <a:off x="2286000" y="152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4" name="Oval 305"/>
          <p:cNvSpPr>
            <a:spLocks noChangeArrowheads="1"/>
          </p:cNvSpPr>
          <p:nvPr/>
        </p:nvSpPr>
        <p:spPr bwMode="auto">
          <a:xfrm>
            <a:off x="7620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80" name="Oval 306"/>
          <p:cNvSpPr>
            <a:spLocks noChangeArrowheads="1"/>
          </p:cNvSpPr>
          <p:nvPr/>
        </p:nvSpPr>
        <p:spPr bwMode="auto">
          <a:xfrm>
            <a:off x="80772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6" name="Oval 307"/>
          <p:cNvSpPr>
            <a:spLocks noChangeArrowheads="1"/>
          </p:cNvSpPr>
          <p:nvPr/>
        </p:nvSpPr>
        <p:spPr bwMode="auto">
          <a:xfrm>
            <a:off x="762000" y="228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82" name="Oval 308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8" name="Oval 309"/>
          <p:cNvSpPr>
            <a:spLocks noChangeArrowheads="1"/>
          </p:cNvSpPr>
          <p:nvPr/>
        </p:nvSpPr>
        <p:spPr bwMode="auto">
          <a:xfrm>
            <a:off x="7620000" y="2057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9" name="Oval 310"/>
          <p:cNvSpPr>
            <a:spLocks noChangeArrowheads="1"/>
          </p:cNvSpPr>
          <p:nvPr/>
        </p:nvSpPr>
        <p:spPr bwMode="auto">
          <a:xfrm>
            <a:off x="6019800" y="2133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" name="Oval 311"/>
          <p:cNvSpPr>
            <a:spLocks noChangeArrowheads="1"/>
          </p:cNvSpPr>
          <p:nvPr/>
        </p:nvSpPr>
        <p:spPr bwMode="auto">
          <a:xfrm>
            <a:off x="6172200" y="914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" name="Oval 312"/>
          <p:cNvSpPr>
            <a:spLocks noChangeArrowheads="1"/>
          </p:cNvSpPr>
          <p:nvPr/>
        </p:nvSpPr>
        <p:spPr bwMode="auto">
          <a:xfrm>
            <a:off x="6400800" y="2209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2" name="Oval 313"/>
          <p:cNvSpPr>
            <a:spLocks noChangeArrowheads="1"/>
          </p:cNvSpPr>
          <p:nvPr/>
        </p:nvSpPr>
        <p:spPr bwMode="auto">
          <a:xfrm>
            <a:off x="5181600" y="2133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88" name="Oval 315"/>
          <p:cNvSpPr>
            <a:spLocks noChangeArrowheads="1"/>
          </p:cNvSpPr>
          <p:nvPr/>
        </p:nvSpPr>
        <p:spPr bwMode="auto">
          <a:xfrm>
            <a:off x="6781800" y="3657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4" name="Oval 316"/>
          <p:cNvSpPr>
            <a:spLocks noChangeArrowheads="1"/>
          </p:cNvSpPr>
          <p:nvPr/>
        </p:nvSpPr>
        <p:spPr bwMode="auto">
          <a:xfrm>
            <a:off x="6629400" y="1676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5" name="Oval 317"/>
          <p:cNvSpPr>
            <a:spLocks noChangeArrowheads="1"/>
          </p:cNvSpPr>
          <p:nvPr/>
        </p:nvSpPr>
        <p:spPr bwMode="auto">
          <a:xfrm>
            <a:off x="7696200" y="685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91" name="Oval 318"/>
          <p:cNvSpPr>
            <a:spLocks noChangeArrowheads="1"/>
          </p:cNvSpPr>
          <p:nvPr/>
        </p:nvSpPr>
        <p:spPr bwMode="auto">
          <a:xfrm>
            <a:off x="2133600" y="609600"/>
            <a:ext cx="295275" cy="39052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7" name="Oval 319"/>
          <p:cNvSpPr>
            <a:spLocks noChangeArrowheads="1"/>
          </p:cNvSpPr>
          <p:nvPr/>
        </p:nvSpPr>
        <p:spPr bwMode="auto">
          <a:xfrm>
            <a:off x="5181600" y="1447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8" name="Oval 324"/>
          <p:cNvSpPr>
            <a:spLocks noChangeArrowheads="1"/>
          </p:cNvSpPr>
          <p:nvPr/>
        </p:nvSpPr>
        <p:spPr bwMode="auto">
          <a:xfrm>
            <a:off x="6934200" y="2514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1040" name="Object 26"/>
          <p:cNvGraphicFramePr>
            <a:graphicFrameLocks noChangeAspect="1"/>
          </p:cNvGraphicFramePr>
          <p:nvPr/>
        </p:nvGraphicFramePr>
        <p:xfrm>
          <a:off x="7543800" y="4191000"/>
          <a:ext cx="1274763" cy="434975"/>
        </p:xfrm>
        <a:graphic>
          <a:graphicData uri="http://schemas.openxmlformats.org/presentationml/2006/ole">
            <p:oleObj spid="_x0000_s1040" name="CorelDRAW" r:id="rId18" imgW="4833360" imgH="1647720" progId="">
              <p:embed/>
            </p:oleObj>
          </a:graphicData>
        </a:graphic>
      </p:graphicFrame>
      <p:graphicFrame>
        <p:nvGraphicFramePr>
          <p:cNvPr id="1041" name="Object 27"/>
          <p:cNvGraphicFramePr>
            <a:graphicFrameLocks noChangeAspect="1"/>
          </p:cNvGraphicFramePr>
          <p:nvPr/>
        </p:nvGraphicFramePr>
        <p:xfrm>
          <a:off x="2667000" y="3657600"/>
          <a:ext cx="981075" cy="334963"/>
        </p:xfrm>
        <a:graphic>
          <a:graphicData uri="http://schemas.openxmlformats.org/presentationml/2006/ole">
            <p:oleObj spid="_x0000_s1041" name="CorelDRAW" r:id="rId19" imgW="4833360" imgH="1647720" progId="">
              <p:embed/>
            </p:oleObj>
          </a:graphicData>
        </a:graphic>
      </p:graphicFrame>
      <p:graphicFrame>
        <p:nvGraphicFramePr>
          <p:cNvPr id="1042" name="Object 29"/>
          <p:cNvGraphicFramePr>
            <a:graphicFrameLocks noChangeAspect="1"/>
          </p:cNvGraphicFramePr>
          <p:nvPr/>
        </p:nvGraphicFramePr>
        <p:xfrm>
          <a:off x="1524000" y="3581400"/>
          <a:ext cx="981075" cy="334963"/>
        </p:xfrm>
        <a:graphic>
          <a:graphicData uri="http://schemas.openxmlformats.org/presentationml/2006/ole">
            <p:oleObj spid="_x0000_s1042" name="CorelDRAW" r:id="rId20" imgW="4833360" imgH="1647720" progId="">
              <p:embed/>
            </p:oleObj>
          </a:graphicData>
        </a:graphic>
      </p:graphicFrame>
      <p:graphicFrame>
        <p:nvGraphicFramePr>
          <p:cNvPr id="57" name="Object 34"/>
          <p:cNvGraphicFramePr>
            <a:graphicFrameLocks noChangeAspect="1"/>
          </p:cNvGraphicFramePr>
          <p:nvPr/>
        </p:nvGraphicFramePr>
        <p:xfrm>
          <a:off x="5643563" y="3357563"/>
          <a:ext cx="630237" cy="552450"/>
        </p:xfrm>
        <a:graphic>
          <a:graphicData uri="http://schemas.openxmlformats.org/presentationml/2006/ole">
            <p:oleObj spid="_x0000_s1043" name="CorelDRAW" r:id="rId21" imgW="1876320" imgH="1647720" progId="">
              <p:embed/>
            </p:oleObj>
          </a:graphicData>
        </a:graphic>
      </p:graphicFrame>
      <p:graphicFrame>
        <p:nvGraphicFramePr>
          <p:cNvPr id="58" name="Object 35"/>
          <p:cNvGraphicFramePr>
            <a:graphicFrameLocks noChangeAspect="1"/>
          </p:cNvGraphicFramePr>
          <p:nvPr/>
        </p:nvGraphicFramePr>
        <p:xfrm>
          <a:off x="2928938" y="2500313"/>
          <a:ext cx="630237" cy="552450"/>
        </p:xfrm>
        <a:graphic>
          <a:graphicData uri="http://schemas.openxmlformats.org/presentationml/2006/ole">
            <p:oleObj spid="_x0000_s1044" name="CorelDRAW" r:id="rId22" imgW="1876320" imgH="1647720" progId="">
              <p:embed/>
            </p:oleObj>
          </a:graphicData>
        </a:graphic>
      </p:graphicFrame>
      <p:sp>
        <p:nvSpPr>
          <p:cNvPr id="1094" name="Oval 338"/>
          <p:cNvSpPr>
            <a:spLocks noChangeArrowheads="1"/>
          </p:cNvSpPr>
          <p:nvPr/>
        </p:nvSpPr>
        <p:spPr bwMode="auto">
          <a:xfrm>
            <a:off x="6019800" y="4800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95" name="Oval 339"/>
          <p:cNvSpPr>
            <a:spLocks noChangeArrowheads="1"/>
          </p:cNvSpPr>
          <p:nvPr/>
        </p:nvSpPr>
        <p:spPr bwMode="auto">
          <a:xfrm>
            <a:off x="2438400" y="3581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96" name="Oval 340"/>
          <p:cNvSpPr>
            <a:spLocks noChangeArrowheads="1"/>
          </p:cNvSpPr>
          <p:nvPr/>
        </p:nvSpPr>
        <p:spPr bwMode="auto">
          <a:xfrm>
            <a:off x="914400" y="4953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97" name="Oval 341"/>
          <p:cNvSpPr>
            <a:spLocks noChangeArrowheads="1"/>
          </p:cNvSpPr>
          <p:nvPr/>
        </p:nvSpPr>
        <p:spPr bwMode="auto">
          <a:xfrm>
            <a:off x="8229600" y="4953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98" name="Oval 342"/>
          <p:cNvSpPr>
            <a:spLocks noChangeArrowheads="1"/>
          </p:cNvSpPr>
          <p:nvPr/>
        </p:nvSpPr>
        <p:spPr bwMode="auto">
          <a:xfrm>
            <a:off x="7848600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99" name="Oval 343"/>
          <p:cNvSpPr>
            <a:spLocks noChangeArrowheads="1"/>
          </p:cNvSpPr>
          <p:nvPr/>
        </p:nvSpPr>
        <p:spPr bwMode="auto">
          <a:xfrm>
            <a:off x="67818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00" name="Oval 344"/>
          <p:cNvSpPr>
            <a:spLocks noChangeArrowheads="1"/>
          </p:cNvSpPr>
          <p:nvPr/>
        </p:nvSpPr>
        <p:spPr bwMode="auto">
          <a:xfrm>
            <a:off x="7772400" y="4343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01" name="Oval 345"/>
          <p:cNvSpPr>
            <a:spLocks noChangeArrowheads="1"/>
          </p:cNvSpPr>
          <p:nvPr/>
        </p:nvSpPr>
        <p:spPr bwMode="auto">
          <a:xfrm>
            <a:off x="6172200" y="4191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67" name="Oval 346"/>
          <p:cNvSpPr>
            <a:spLocks noChangeArrowheads="1"/>
          </p:cNvSpPr>
          <p:nvPr/>
        </p:nvSpPr>
        <p:spPr bwMode="auto">
          <a:xfrm>
            <a:off x="6324600" y="2971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03" name="Oval 347"/>
          <p:cNvSpPr>
            <a:spLocks noChangeArrowheads="1"/>
          </p:cNvSpPr>
          <p:nvPr/>
        </p:nvSpPr>
        <p:spPr bwMode="auto">
          <a:xfrm>
            <a:off x="6553200" y="426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04" name="Oval 348"/>
          <p:cNvSpPr>
            <a:spLocks noChangeArrowheads="1"/>
          </p:cNvSpPr>
          <p:nvPr/>
        </p:nvSpPr>
        <p:spPr bwMode="auto">
          <a:xfrm>
            <a:off x="5334000" y="4191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0" name="Oval 349"/>
          <p:cNvSpPr>
            <a:spLocks noChangeArrowheads="1"/>
          </p:cNvSpPr>
          <p:nvPr/>
        </p:nvSpPr>
        <p:spPr bwMode="auto">
          <a:xfrm>
            <a:off x="67818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06" name="Oval 350"/>
          <p:cNvSpPr>
            <a:spLocks noChangeArrowheads="1"/>
          </p:cNvSpPr>
          <p:nvPr/>
        </p:nvSpPr>
        <p:spPr bwMode="auto">
          <a:xfrm>
            <a:off x="6781800" y="3733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2" name="Oval 351"/>
          <p:cNvSpPr>
            <a:spLocks noChangeArrowheads="1"/>
          </p:cNvSpPr>
          <p:nvPr/>
        </p:nvSpPr>
        <p:spPr bwMode="auto">
          <a:xfrm>
            <a:off x="78486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3" name="Oval 352"/>
          <p:cNvSpPr>
            <a:spLocks noChangeArrowheads="1"/>
          </p:cNvSpPr>
          <p:nvPr/>
        </p:nvSpPr>
        <p:spPr bwMode="auto">
          <a:xfrm>
            <a:off x="2286000" y="2667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4" name="Oval 353"/>
          <p:cNvSpPr>
            <a:spLocks noChangeArrowheads="1"/>
          </p:cNvSpPr>
          <p:nvPr/>
        </p:nvSpPr>
        <p:spPr bwMode="auto">
          <a:xfrm>
            <a:off x="53340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5" name="Oval 354"/>
          <p:cNvSpPr>
            <a:spLocks noChangeArrowheads="1"/>
          </p:cNvSpPr>
          <p:nvPr/>
        </p:nvSpPr>
        <p:spPr bwMode="auto">
          <a:xfrm>
            <a:off x="0" y="2971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6" name="Oval 355"/>
          <p:cNvSpPr>
            <a:spLocks noChangeArrowheads="1"/>
          </p:cNvSpPr>
          <p:nvPr/>
        </p:nvSpPr>
        <p:spPr bwMode="auto">
          <a:xfrm>
            <a:off x="7467600" y="304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12" name="Oval 356"/>
          <p:cNvSpPr>
            <a:spLocks noChangeArrowheads="1"/>
          </p:cNvSpPr>
          <p:nvPr/>
        </p:nvSpPr>
        <p:spPr bwMode="auto">
          <a:xfrm>
            <a:off x="7239000" y="914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8" name="Oval 357"/>
          <p:cNvSpPr>
            <a:spLocks noChangeArrowheads="1"/>
          </p:cNvSpPr>
          <p:nvPr/>
        </p:nvSpPr>
        <p:spPr bwMode="auto">
          <a:xfrm>
            <a:off x="457200" y="1295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9" name="Oval 358"/>
          <p:cNvSpPr>
            <a:spLocks noChangeArrowheads="1"/>
          </p:cNvSpPr>
          <p:nvPr/>
        </p:nvSpPr>
        <p:spPr bwMode="auto">
          <a:xfrm>
            <a:off x="4724400" y="685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0" name="Oval 359"/>
          <p:cNvSpPr>
            <a:spLocks noChangeArrowheads="1"/>
          </p:cNvSpPr>
          <p:nvPr/>
        </p:nvSpPr>
        <p:spPr bwMode="auto">
          <a:xfrm>
            <a:off x="7696200" y="1371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16" name="Oval 360"/>
          <p:cNvSpPr>
            <a:spLocks noChangeArrowheads="1"/>
          </p:cNvSpPr>
          <p:nvPr/>
        </p:nvSpPr>
        <p:spPr bwMode="auto">
          <a:xfrm>
            <a:off x="7848600" y="152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2" name="Oval 361"/>
          <p:cNvSpPr>
            <a:spLocks noChangeArrowheads="1"/>
          </p:cNvSpPr>
          <p:nvPr/>
        </p:nvSpPr>
        <p:spPr bwMode="auto">
          <a:xfrm>
            <a:off x="8077200" y="228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3" name="Oval 362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4" name="Oval 363"/>
          <p:cNvSpPr>
            <a:spLocks noChangeArrowheads="1"/>
          </p:cNvSpPr>
          <p:nvPr/>
        </p:nvSpPr>
        <p:spPr bwMode="auto">
          <a:xfrm>
            <a:off x="5486400" y="175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5" name="Oval 364"/>
          <p:cNvSpPr>
            <a:spLocks noChangeArrowheads="1"/>
          </p:cNvSpPr>
          <p:nvPr/>
        </p:nvSpPr>
        <p:spPr bwMode="auto">
          <a:xfrm>
            <a:off x="457200" y="4648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6" name="Oval 365"/>
          <p:cNvSpPr>
            <a:spLocks noChangeArrowheads="1"/>
          </p:cNvSpPr>
          <p:nvPr/>
        </p:nvSpPr>
        <p:spPr bwMode="auto">
          <a:xfrm>
            <a:off x="571500" y="3071813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22" name="Oval 366"/>
          <p:cNvSpPr>
            <a:spLocks noChangeArrowheads="1"/>
          </p:cNvSpPr>
          <p:nvPr/>
        </p:nvSpPr>
        <p:spPr bwMode="auto">
          <a:xfrm>
            <a:off x="86106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8" name="Oval 367"/>
          <p:cNvSpPr>
            <a:spLocks noChangeArrowheads="1"/>
          </p:cNvSpPr>
          <p:nvPr/>
        </p:nvSpPr>
        <p:spPr bwMode="auto">
          <a:xfrm>
            <a:off x="1600200" y="304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9" name="Oval 368"/>
          <p:cNvSpPr>
            <a:spLocks noChangeArrowheads="1"/>
          </p:cNvSpPr>
          <p:nvPr/>
        </p:nvSpPr>
        <p:spPr bwMode="auto">
          <a:xfrm>
            <a:off x="914400" y="175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25" name="Oval 369"/>
          <p:cNvSpPr>
            <a:spLocks noChangeArrowheads="1"/>
          </p:cNvSpPr>
          <p:nvPr/>
        </p:nvSpPr>
        <p:spPr bwMode="auto">
          <a:xfrm>
            <a:off x="2819400" y="2286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91" name="Object 36"/>
          <p:cNvGraphicFramePr>
            <a:graphicFrameLocks noChangeAspect="1"/>
          </p:cNvGraphicFramePr>
          <p:nvPr/>
        </p:nvGraphicFramePr>
        <p:xfrm>
          <a:off x="2514600" y="304800"/>
          <a:ext cx="630238" cy="552450"/>
        </p:xfrm>
        <a:graphic>
          <a:graphicData uri="http://schemas.openxmlformats.org/presentationml/2006/ole">
            <p:oleObj spid="_x0000_s1045" name="CorelDRAW" r:id="rId23" imgW="1876320" imgH="1647720" progId="">
              <p:embed/>
            </p:oleObj>
          </a:graphicData>
        </a:graphic>
      </p:graphicFrame>
      <p:graphicFrame>
        <p:nvGraphicFramePr>
          <p:cNvPr id="92" name="Object 37"/>
          <p:cNvGraphicFramePr>
            <a:graphicFrameLocks noChangeAspect="1"/>
          </p:cNvGraphicFramePr>
          <p:nvPr/>
        </p:nvGraphicFramePr>
        <p:xfrm>
          <a:off x="6500813" y="4286250"/>
          <a:ext cx="630237" cy="552450"/>
        </p:xfrm>
        <a:graphic>
          <a:graphicData uri="http://schemas.openxmlformats.org/presentationml/2006/ole">
            <p:oleObj spid="_x0000_s1046" name="CorelDRAW" r:id="rId24" imgW="1876320" imgH="1647720" progId="">
              <p:embed/>
            </p:oleObj>
          </a:graphicData>
        </a:graphic>
      </p:graphicFrame>
      <p:graphicFrame>
        <p:nvGraphicFramePr>
          <p:cNvPr id="1047" name="Object 39"/>
          <p:cNvGraphicFramePr>
            <a:graphicFrameLocks noChangeAspect="1"/>
          </p:cNvGraphicFramePr>
          <p:nvPr/>
        </p:nvGraphicFramePr>
        <p:xfrm>
          <a:off x="7315200" y="3505200"/>
          <a:ext cx="981075" cy="334963"/>
        </p:xfrm>
        <a:graphic>
          <a:graphicData uri="http://schemas.openxmlformats.org/presentationml/2006/ole">
            <p:oleObj spid="_x0000_s1047" name="CorelDRAW" r:id="rId25" imgW="4833360" imgH="1647720" progId="">
              <p:embed/>
            </p:oleObj>
          </a:graphicData>
        </a:graphic>
      </p:graphicFrame>
      <p:sp>
        <p:nvSpPr>
          <p:cNvPr id="1126" name="Oval 314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27" name="TextBox 97"/>
          <p:cNvSpPr txBox="1">
            <a:spLocks noChangeArrowheads="1"/>
          </p:cNvSpPr>
          <p:nvPr/>
        </p:nvSpPr>
        <p:spPr bwMode="auto">
          <a:xfrm>
            <a:off x="4071938" y="571500"/>
            <a:ext cx="46434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BASHTAT" pitchFamily="34" charset="-52"/>
            </a:endParaRPr>
          </a:p>
        </p:txBody>
      </p:sp>
      <p:sp>
        <p:nvSpPr>
          <p:cNvPr id="103" name="Месяц 102"/>
          <p:cNvSpPr/>
          <p:nvPr/>
        </p:nvSpPr>
        <p:spPr>
          <a:xfrm rot="5232040">
            <a:off x="5078413" y="2413000"/>
            <a:ext cx="2859088" cy="5138737"/>
          </a:xfrm>
          <a:prstGeom prst="moon">
            <a:avLst>
              <a:gd name="adj" fmla="val 875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5" name="Месяц 104"/>
          <p:cNvSpPr/>
          <p:nvPr/>
        </p:nvSpPr>
        <p:spPr>
          <a:xfrm rot="5232040">
            <a:off x="93663" y="3273425"/>
            <a:ext cx="2397125" cy="2574925"/>
          </a:xfrm>
          <a:prstGeom prst="moon">
            <a:avLst>
              <a:gd name="adj" fmla="val 875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6" name="Месяц 105"/>
          <p:cNvSpPr/>
          <p:nvPr/>
        </p:nvSpPr>
        <p:spPr>
          <a:xfrm rot="5232040">
            <a:off x="1454944" y="2189956"/>
            <a:ext cx="2584450" cy="5373688"/>
          </a:xfrm>
          <a:prstGeom prst="moon">
            <a:avLst>
              <a:gd name="adj" fmla="val 875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8" name="Месяц 107"/>
          <p:cNvSpPr/>
          <p:nvPr/>
        </p:nvSpPr>
        <p:spPr>
          <a:xfrm rot="5981610">
            <a:off x="7467600" y="3741738"/>
            <a:ext cx="1839913" cy="1773237"/>
          </a:xfrm>
          <a:prstGeom prst="moon">
            <a:avLst>
              <a:gd name="adj" fmla="val 875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048" name="Object 96"/>
          <p:cNvGraphicFramePr>
            <a:graphicFrameLocks noChangeAspect="1"/>
          </p:cNvGraphicFramePr>
          <p:nvPr/>
        </p:nvGraphicFramePr>
        <p:xfrm>
          <a:off x="0" y="3000375"/>
          <a:ext cx="9144000" cy="4214813"/>
        </p:xfrm>
        <a:graphic>
          <a:graphicData uri="http://schemas.openxmlformats.org/presentationml/2006/ole">
            <p:oleObj spid="_x0000_s1048" name="CorelDRAW" r:id="rId26" imgW="8898120" imgH="4047840" progId="">
              <p:embed/>
            </p:oleObj>
          </a:graphicData>
        </a:graphic>
      </p:graphicFrame>
      <p:graphicFrame>
        <p:nvGraphicFramePr>
          <p:cNvPr id="1049" name="Object 98"/>
          <p:cNvGraphicFramePr>
            <a:graphicFrameLocks noChangeAspect="1"/>
          </p:cNvGraphicFramePr>
          <p:nvPr/>
        </p:nvGraphicFramePr>
        <p:xfrm>
          <a:off x="7000875" y="4286250"/>
          <a:ext cx="1682750" cy="2147888"/>
        </p:xfrm>
        <a:graphic>
          <a:graphicData uri="http://schemas.openxmlformats.org/presentationml/2006/ole">
            <p:oleObj spid="_x0000_s1049" name="CorelDRAW" r:id="rId27" imgW="7385040" imgH="9429480" progId="">
              <p:embed/>
            </p:oleObj>
          </a:graphicData>
        </a:graphic>
      </p:graphicFrame>
      <p:graphicFrame>
        <p:nvGraphicFramePr>
          <p:cNvPr id="1050" name="Object 99"/>
          <p:cNvGraphicFramePr>
            <a:graphicFrameLocks noChangeAspect="1"/>
          </p:cNvGraphicFramePr>
          <p:nvPr/>
        </p:nvGraphicFramePr>
        <p:xfrm>
          <a:off x="500063" y="4643438"/>
          <a:ext cx="1458912" cy="1863725"/>
        </p:xfrm>
        <a:graphic>
          <a:graphicData uri="http://schemas.openxmlformats.org/presentationml/2006/ole">
            <p:oleObj spid="_x0000_s1050" name="CorelDRAW" r:id="rId28" imgW="7385040" imgH="9429480" progId="">
              <p:embed/>
            </p:oleObj>
          </a:graphicData>
        </a:graphic>
      </p:graphicFrame>
      <p:graphicFrame>
        <p:nvGraphicFramePr>
          <p:cNvPr id="3" name="Object 101"/>
          <p:cNvGraphicFramePr>
            <a:graphicFrameLocks noChangeAspect="1"/>
          </p:cNvGraphicFramePr>
          <p:nvPr/>
        </p:nvGraphicFramePr>
        <p:xfrm>
          <a:off x="1785938" y="3571875"/>
          <a:ext cx="1141412" cy="1000125"/>
        </p:xfrm>
        <a:graphic>
          <a:graphicData uri="http://schemas.openxmlformats.org/presentationml/2006/ole">
            <p:oleObj spid="_x0000_s1051" name="CorelDRAW" r:id="rId29" imgW="1876320" imgH="1647720" progId="">
              <p:embed/>
            </p:oleObj>
          </a:graphicData>
        </a:graphic>
      </p:graphicFrame>
      <p:graphicFrame>
        <p:nvGraphicFramePr>
          <p:cNvPr id="6" name="Object 104"/>
          <p:cNvGraphicFramePr>
            <a:graphicFrameLocks noChangeAspect="1"/>
          </p:cNvGraphicFramePr>
          <p:nvPr/>
        </p:nvGraphicFramePr>
        <p:xfrm>
          <a:off x="928688" y="3500438"/>
          <a:ext cx="630237" cy="552450"/>
        </p:xfrm>
        <a:graphic>
          <a:graphicData uri="http://schemas.openxmlformats.org/presentationml/2006/ole">
            <p:oleObj spid="_x0000_s1052" name="CorelDRAW" r:id="rId30" imgW="1876320" imgH="1647720" progId="">
              <p:embed/>
            </p:oleObj>
          </a:graphicData>
        </a:graphic>
      </p:graphicFrame>
      <p:graphicFrame>
        <p:nvGraphicFramePr>
          <p:cNvPr id="7" name="Object 105"/>
          <p:cNvGraphicFramePr>
            <a:graphicFrameLocks noChangeAspect="1"/>
          </p:cNvGraphicFramePr>
          <p:nvPr/>
        </p:nvGraphicFramePr>
        <p:xfrm>
          <a:off x="6000750" y="3929063"/>
          <a:ext cx="630238" cy="552450"/>
        </p:xfrm>
        <a:graphic>
          <a:graphicData uri="http://schemas.openxmlformats.org/presentationml/2006/ole">
            <p:oleObj spid="_x0000_s1053" name="CorelDRAW" r:id="rId31" imgW="1876320" imgH="1647720" progId="">
              <p:embed/>
            </p:oleObj>
          </a:graphicData>
        </a:graphic>
      </p:graphicFrame>
      <p:graphicFrame>
        <p:nvGraphicFramePr>
          <p:cNvPr id="8" name="Object 106"/>
          <p:cNvGraphicFramePr>
            <a:graphicFrameLocks noChangeAspect="1"/>
          </p:cNvGraphicFramePr>
          <p:nvPr/>
        </p:nvGraphicFramePr>
        <p:xfrm>
          <a:off x="500063" y="4429125"/>
          <a:ext cx="630237" cy="552450"/>
        </p:xfrm>
        <a:graphic>
          <a:graphicData uri="http://schemas.openxmlformats.org/presentationml/2006/ole">
            <p:oleObj spid="_x0000_s1054" name="CorelDRAW" r:id="rId32" imgW="1876320" imgH="1647720" progId="">
              <p:embed/>
            </p:oleObj>
          </a:graphicData>
        </a:graphic>
      </p:graphicFrame>
      <p:graphicFrame>
        <p:nvGraphicFramePr>
          <p:cNvPr id="10" name="Object 108"/>
          <p:cNvGraphicFramePr>
            <a:graphicFrameLocks noChangeAspect="1"/>
          </p:cNvGraphicFramePr>
          <p:nvPr/>
        </p:nvGraphicFramePr>
        <p:xfrm>
          <a:off x="4000500" y="6143625"/>
          <a:ext cx="571500" cy="501650"/>
        </p:xfrm>
        <a:graphic>
          <a:graphicData uri="http://schemas.openxmlformats.org/presentationml/2006/ole">
            <p:oleObj spid="_x0000_s1055" name="CorelDRAW" r:id="rId33" imgW="1876320" imgH="1647720" progId="">
              <p:embed/>
            </p:oleObj>
          </a:graphicData>
        </a:graphic>
      </p:graphicFrame>
      <p:graphicFrame>
        <p:nvGraphicFramePr>
          <p:cNvPr id="11" name="Object 109"/>
          <p:cNvGraphicFramePr>
            <a:graphicFrameLocks noChangeAspect="1"/>
          </p:cNvGraphicFramePr>
          <p:nvPr/>
        </p:nvGraphicFramePr>
        <p:xfrm>
          <a:off x="2786063" y="5857875"/>
          <a:ext cx="896937" cy="785813"/>
        </p:xfrm>
        <a:graphic>
          <a:graphicData uri="http://schemas.openxmlformats.org/presentationml/2006/ole">
            <p:oleObj spid="_x0000_s1056" name="CorelDRAW" r:id="rId34" imgW="1876320" imgH="1647720" progId="">
              <p:embed/>
            </p:oleObj>
          </a:graphicData>
        </a:graphic>
      </p:graphicFrame>
      <p:graphicFrame>
        <p:nvGraphicFramePr>
          <p:cNvPr id="12" name="Object 110"/>
          <p:cNvGraphicFramePr>
            <a:graphicFrameLocks noChangeAspect="1"/>
          </p:cNvGraphicFramePr>
          <p:nvPr/>
        </p:nvGraphicFramePr>
        <p:xfrm>
          <a:off x="5072063" y="4071938"/>
          <a:ext cx="733425" cy="642937"/>
        </p:xfrm>
        <a:graphic>
          <a:graphicData uri="http://schemas.openxmlformats.org/presentationml/2006/ole">
            <p:oleObj spid="_x0000_s1057" name="CorelDRAW" r:id="rId35" imgW="1876320" imgH="1647720" progId="">
              <p:embed/>
            </p:oleObj>
          </a:graphicData>
        </a:graphic>
      </p:graphicFrame>
      <p:graphicFrame>
        <p:nvGraphicFramePr>
          <p:cNvPr id="13" name="Object 111"/>
          <p:cNvGraphicFramePr>
            <a:graphicFrameLocks noChangeAspect="1"/>
          </p:cNvGraphicFramePr>
          <p:nvPr/>
        </p:nvGraphicFramePr>
        <p:xfrm>
          <a:off x="5500688" y="6286500"/>
          <a:ext cx="652462" cy="571500"/>
        </p:xfrm>
        <a:graphic>
          <a:graphicData uri="http://schemas.openxmlformats.org/presentationml/2006/ole">
            <p:oleObj spid="_x0000_s1058" name="CorelDRAW" r:id="rId36" imgW="1876320" imgH="1647720" progId="">
              <p:embed/>
            </p:oleObj>
          </a:graphicData>
        </a:graphic>
      </p:graphicFrame>
      <p:graphicFrame>
        <p:nvGraphicFramePr>
          <p:cNvPr id="14" name="Object 112"/>
          <p:cNvGraphicFramePr>
            <a:graphicFrameLocks noChangeAspect="1"/>
          </p:cNvGraphicFramePr>
          <p:nvPr/>
        </p:nvGraphicFramePr>
        <p:xfrm>
          <a:off x="3000375" y="4572000"/>
          <a:ext cx="785813" cy="688975"/>
        </p:xfrm>
        <a:graphic>
          <a:graphicData uri="http://schemas.openxmlformats.org/presentationml/2006/ole">
            <p:oleObj spid="_x0000_s1059" name="CorelDRAW" r:id="rId37" imgW="1876320" imgH="1647720" progId="">
              <p:embed/>
            </p:oleObj>
          </a:graphicData>
        </a:graphic>
      </p:graphicFrame>
      <p:graphicFrame>
        <p:nvGraphicFramePr>
          <p:cNvPr id="1060" name="Object 5"/>
          <p:cNvGraphicFramePr>
            <a:graphicFrameLocks noChangeAspect="1"/>
          </p:cNvGraphicFramePr>
          <p:nvPr/>
        </p:nvGraphicFramePr>
        <p:xfrm>
          <a:off x="2643188" y="571500"/>
          <a:ext cx="3803650" cy="4857750"/>
        </p:xfrm>
        <a:graphic>
          <a:graphicData uri="http://schemas.openxmlformats.org/presentationml/2006/ole">
            <p:oleObj spid="_x0000_s1060" name="CorelDRAW" r:id="rId38" imgW="7385040" imgH="9429480" progId="">
              <p:embed/>
            </p:oleObj>
          </a:graphicData>
        </a:graphic>
      </p:graphicFrame>
      <p:graphicFrame>
        <p:nvGraphicFramePr>
          <p:cNvPr id="15" name="Object 114"/>
          <p:cNvGraphicFramePr>
            <a:graphicFrameLocks noChangeAspect="1"/>
          </p:cNvGraphicFramePr>
          <p:nvPr/>
        </p:nvGraphicFramePr>
        <p:xfrm>
          <a:off x="3571875" y="2214563"/>
          <a:ext cx="652463" cy="571500"/>
        </p:xfrm>
        <a:graphic>
          <a:graphicData uri="http://schemas.openxmlformats.org/presentationml/2006/ole">
            <p:oleObj spid="_x0000_s1061" name="CorelDRAW" r:id="rId39" imgW="1876320" imgH="1647720" progId="">
              <p:embed/>
            </p:oleObj>
          </a:graphicData>
        </a:graphic>
      </p:graphicFrame>
      <p:graphicFrame>
        <p:nvGraphicFramePr>
          <p:cNvPr id="16" name="Object 115"/>
          <p:cNvGraphicFramePr>
            <a:graphicFrameLocks noChangeAspect="1"/>
          </p:cNvGraphicFramePr>
          <p:nvPr/>
        </p:nvGraphicFramePr>
        <p:xfrm>
          <a:off x="6929438" y="5143500"/>
          <a:ext cx="652462" cy="571500"/>
        </p:xfrm>
        <a:graphic>
          <a:graphicData uri="http://schemas.openxmlformats.org/presentationml/2006/ole">
            <p:oleObj spid="_x0000_s1062" name="CorelDRAW" r:id="rId40" imgW="1876320" imgH="1647720" progId="">
              <p:embed/>
            </p:oleObj>
          </a:graphicData>
        </a:graphic>
      </p:graphicFrame>
      <p:graphicFrame>
        <p:nvGraphicFramePr>
          <p:cNvPr id="17" name="Object 116"/>
          <p:cNvGraphicFramePr>
            <a:graphicFrameLocks noChangeAspect="1"/>
          </p:cNvGraphicFramePr>
          <p:nvPr/>
        </p:nvGraphicFramePr>
        <p:xfrm>
          <a:off x="1928813" y="2214563"/>
          <a:ext cx="652462" cy="571500"/>
        </p:xfrm>
        <a:graphic>
          <a:graphicData uri="http://schemas.openxmlformats.org/presentationml/2006/ole">
            <p:oleObj spid="_x0000_s1063" name="CorelDRAW" r:id="rId41" imgW="1876320" imgH="1647720" progId="">
              <p:embed/>
            </p:oleObj>
          </a:graphicData>
        </a:graphic>
      </p:graphicFrame>
      <p:graphicFrame>
        <p:nvGraphicFramePr>
          <p:cNvPr id="18" name="Object 117"/>
          <p:cNvGraphicFramePr>
            <a:graphicFrameLocks noChangeAspect="1"/>
          </p:cNvGraphicFramePr>
          <p:nvPr/>
        </p:nvGraphicFramePr>
        <p:xfrm>
          <a:off x="3143250" y="4786313"/>
          <a:ext cx="652463" cy="571500"/>
        </p:xfrm>
        <a:graphic>
          <a:graphicData uri="http://schemas.openxmlformats.org/presentationml/2006/ole">
            <p:oleObj spid="_x0000_s1064" name="CorelDRAW" r:id="rId42" imgW="1876320" imgH="1647720" progId="">
              <p:embed/>
            </p:oleObj>
          </a:graphicData>
        </a:graphic>
      </p:graphicFrame>
      <p:graphicFrame>
        <p:nvGraphicFramePr>
          <p:cNvPr id="19" name="Object 118"/>
          <p:cNvGraphicFramePr>
            <a:graphicFrameLocks noChangeAspect="1"/>
          </p:cNvGraphicFramePr>
          <p:nvPr/>
        </p:nvGraphicFramePr>
        <p:xfrm>
          <a:off x="3786188" y="4572000"/>
          <a:ext cx="652462" cy="571500"/>
        </p:xfrm>
        <a:graphic>
          <a:graphicData uri="http://schemas.openxmlformats.org/presentationml/2006/ole">
            <p:oleObj spid="_x0000_s1065" name="CorelDRAW" r:id="rId43" imgW="1876320" imgH="1647720" progId="">
              <p:embed/>
            </p:oleObj>
          </a:graphicData>
        </a:graphic>
      </p:graphicFrame>
      <p:graphicFrame>
        <p:nvGraphicFramePr>
          <p:cNvPr id="21" name="Object 119"/>
          <p:cNvGraphicFramePr>
            <a:graphicFrameLocks noChangeAspect="1"/>
          </p:cNvGraphicFramePr>
          <p:nvPr/>
        </p:nvGraphicFramePr>
        <p:xfrm>
          <a:off x="5357813" y="2143125"/>
          <a:ext cx="652462" cy="571500"/>
        </p:xfrm>
        <a:graphic>
          <a:graphicData uri="http://schemas.openxmlformats.org/presentationml/2006/ole">
            <p:oleObj spid="_x0000_s1066" name="CorelDRAW" r:id="rId44" imgW="1876320" imgH="1647720" progId="">
              <p:embed/>
            </p:oleObj>
          </a:graphicData>
        </a:graphic>
      </p:graphicFrame>
      <p:graphicFrame>
        <p:nvGraphicFramePr>
          <p:cNvPr id="2" name="Object 120"/>
          <p:cNvGraphicFramePr>
            <a:graphicFrameLocks noChangeAspect="1"/>
          </p:cNvGraphicFramePr>
          <p:nvPr/>
        </p:nvGraphicFramePr>
        <p:xfrm>
          <a:off x="7000875" y="1281113"/>
          <a:ext cx="1714500" cy="2365375"/>
        </p:xfrm>
        <a:graphic>
          <a:graphicData uri="http://schemas.openxmlformats.org/presentationml/2006/ole">
            <p:oleObj spid="_x0000_s1067" name="CorelDRAW" r:id="rId45" imgW="3252960" imgH="44910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00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00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8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5" dur="2000" fill="hold"/>
                                        <p:tgtEl>
                                          <p:spTgt spid="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2000" fill="hold"/>
                                        <p:tgtEl>
                                          <p:spTgt spid="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3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5" dur="2000" fill="hold"/>
                                        <p:tgtEl>
                                          <p:spTgt spid="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9" dur="2000" fill="hold"/>
                                        <p:tgtEl>
                                          <p:spTgt spid="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1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3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5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9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1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3" dur="2000" fill="hold"/>
                                        <p:tgtEl>
                                          <p:spTgt spid="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10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2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6" dur="10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0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10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2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10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2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5" dur="10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2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8" dur="10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2" grpId="1" animBg="1"/>
      <p:bldP spid="44" grpId="0" animBg="1"/>
      <p:bldP spid="45" grpId="0" animBg="1"/>
      <p:bldP spid="47" grpId="0" animBg="1"/>
      <p:bldP spid="48" grpId="0" animBg="1"/>
      <p:bldP spid="67" grpId="0" animBg="1"/>
      <p:bldP spid="70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8" grpId="0" animBg="1"/>
      <p:bldP spid="88" grpId="1" animBg="1"/>
      <p:bldP spid="8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428750" y="1143000"/>
            <a:ext cx="6143625" cy="3857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defRPr/>
            </a:pPr>
            <a:r>
              <a:rPr lang="ru-RU" sz="4400" dirty="0">
                <a:latin typeface="a_Helver Bashkir" pitchFamily="34" charset="0"/>
                <a:ea typeface="+mj-ea"/>
                <a:cs typeface="+mj-cs"/>
              </a:rPr>
              <a:t>I. Мин               </a:t>
            </a:r>
            <a:r>
              <a:rPr lang="ru-RU" sz="4400" dirty="0" err="1">
                <a:latin typeface="a_Helver Bashkir" pitchFamily="34" charset="0"/>
                <a:ea typeface="+mj-ea"/>
                <a:cs typeface="+mj-cs"/>
              </a:rPr>
              <a:t>Беҙ</a:t>
            </a:r>
            <a:r>
              <a:rPr lang="ru-RU" sz="4400" dirty="0">
                <a:latin typeface="a_Helver Bashkir" pitchFamily="34" charset="0"/>
                <a:ea typeface="+mj-ea"/>
                <a:cs typeface="+mj-cs"/>
              </a:rPr>
              <a:t/>
            </a:r>
            <a:br>
              <a:rPr lang="ru-RU" sz="4400" dirty="0">
                <a:latin typeface="a_Helver Bashkir" pitchFamily="34" charset="0"/>
                <a:ea typeface="+mj-ea"/>
                <a:cs typeface="+mj-cs"/>
              </a:rPr>
            </a:br>
            <a:r>
              <a:rPr lang="ru-RU" sz="4400" dirty="0">
                <a:latin typeface="a_Helver Bashkir" pitchFamily="34" charset="0"/>
                <a:ea typeface="+mj-ea"/>
                <a:cs typeface="+mj-cs"/>
              </a:rPr>
              <a:t>II. </a:t>
            </a:r>
            <a:r>
              <a:rPr lang="ru-RU" sz="4400" dirty="0" err="1">
                <a:latin typeface="a_Helver Bashkir" pitchFamily="34" charset="0"/>
                <a:ea typeface="+mj-ea"/>
                <a:cs typeface="+mj-cs"/>
              </a:rPr>
              <a:t>Һин</a:t>
            </a:r>
            <a:r>
              <a:rPr lang="ru-RU" sz="4400" dirty="0">
                <a:latin typeface="a_Helver Bashkir" pitchFamily="34" charset="0"/>
                <a:ea typeface="+mj-ea"/>
                <a:cs typeface="+mj-cs"/>
              </a:rPr>
              <a:t>               </a:t>
            </a:r>
            <a:r>
              <a:rPr lang="ru-RU" sz="4400" dirty="0" err="1">
                <a:latin typeface="a_Helver Bashkir" pitchFamily="34" charset="0"/>
                <a:ea typeface="+mj-ea"/>
                <a:cs typeface="+mj-cs"/>
              </a:rPr>
              <a:t>Һеҙ</a:t>
            </a:r>
            <a:r>
              <a:rPr lang="ru-RU" sz="4400" dirty="0">
                <a:latin typeface="a_Helver Bashkir" pitchFamily="34" charset="0"/>
                <a:ea typeface="+mj-ea"/>
                <a:cs typeface="+mj-cs"/>
              </a:rPr>
              <a:t/>
            </a:r>
            <a:br>
              <a:rPr lang="ru-RU" sz="4400" dirty="0">
                <a:latin typeface="a_Helver Bashkir" pitchFamily="34" charset="0"/>
                <a:ea typeface="+mj-ea"/>
                <a:cs typeface="+mj-cs"/>
              </a:rPr>
            </a:br>
            <a:r>
              <a:rPr lang="ru-RU" sz="4400" dirty="0">
                <a:latin typeface="a_Helver Bashkir" pitchFamily="34" charset="0"/>
                <a:ea typeface="+mj-ea"/>
                <a:cs typeface="+mj-cs"/>
              </a:rPr>
              <a:t>III. </a:t>
            </a:r>
            <a:r>
              <a:rPr lang="ru-RU" sz="4400" dirty="0" err="1">
                <a:latin typeface="a_Helver Bashkir" pitchFamily="34" charset="0"/>
                <a:ea typeface="+mj-ea"/>
                <a:cs typeface="+mj-cs"/>
              </a:rPr>
              <a:t>Ул</a:t>
            </a:r>
            <a:r>
              <a:rPr lang="ru-RU" sz="4400" dirty="0">
                <a:latin typeface="a_Helver Bashkir" pitchFamily="34" charset="0"/>
                <a:ea typeface="+mj-ea"/>
                <a:cs typeface="+mj-cs"/>
              </a:rPr>
              <a:t>                Улар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7" name="Rectangle 2"/>
          <p:cNvSpPr>
            <a:spLocks noChangeArrowheads="1"/>
          </p:cNvSpPr>
          <p:nvPr/>
        </p:nvSpPr>
        <p:spPr bwMode="auto">
          <a:xfrm>
            <a:off x="0" y="6215063"/>
            <a:ext cx="9144000" cy="642937"/>
          </a:xfrm>
          <a:prstGeom prst="rect">
            <a:avLst/>
          </a:prstGeom>
          <a:solidFill>
            <a:srgbClr val="F3F3F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214313" y="4143375"/>
          <a:ext cx="1433512" cy="2000250"/>
        </p:xfrm>
        <a:graphic>
          <a:graphicData uri="http://schemas.openxmlformats.org/presentationml/2006/ole">
            <p:oleObj spid="_x0000_s7170" name="CorelDRAW" r:id="rId3" imgW="4073760" imgH="5198040" progId="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81000" y="3810000"/>
          <a:ext cx="630238" cy="552450"/>
        </p:xfrm>
        <a:graphic>
          <a:graphicData uri="http://schemas.openxmlformats.org/presentationml/2006/ole">
            <p:oleObj spid="_x0000_s7171" name="CorelDRAW" r:id="rId4" imgW="1876320" imgH="1647720" progId="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857500" y="3357563"/>
          <a:ext cx="630238" cy="552450"/>
        </p:xfrm>
        <a:graphic>
          <a:graphicData uri="http://schemas.openxmlformats.org/presentationml/2006/ole">
            <p:oleObj spid="_x0000_s7172" name="CorelDRAW" r:id="rId5" imgW="1876320" imgH="1647720" progId="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1357313" y="2500313"/>
          <a:ext cx="630237" cy="552450"/>
        </p:xfrm>
        <a:graphic>
          <a:graphicData uri="http://schemas.openxmlformats.org/presentationml/2006/ole">
            <p:oleObj spid="_x0000_s7173" name="CorelDRAW" r:id="rId6" imgW="1876320" imgH="1647720" progId="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8513763" y="2000250"/>
          <a:ext cx="630237" cy="552450"/>
        </p:xfrm>
        <a:graphic>
          <a:graphicData uri="http://schemas.openxmlformats.org/presentationml/2006/ole">
            <p:oleObj spid="_x0000_s7174" name="CorelDRAW" r:id="rId7" imgW="1876320" imgH="1647720" progId="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6500813" y="0"/>
          <a:ext cx="428625" cy="428625"/>
        </p:xfrm>
        <a:graphic>
          <a:graphicData uri="http://schemas.openxmlformats.org/presentationml/2006/ole">
            <p:oleObj spid="_x0000_s7175" name="CorelDRAW" r:id="rId8" imgW="1876320" imgH="1647720" progId="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3143250" y="4857750"/>
          <a:ext cx="630238" cy="552450"/>
        </p:xfrm>
        <a:graphic>
          <a:graphicData uri="http://schemas.openxmlformats.org/presentationml/2006/ole">
            <p:oleObj spid="_x0000_s7176" name="CorelDRAW" r:id="rId9" imgW="1876320" imgH="1647720" progId="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3714750" y="2286000"/>
          <a:ext cx="630238" cy="552450"/>
        </p:xfrm>
        <a:graphic>
          <a:graphicData uri="http://schemas.openxmlformats.org/presentationml/2006/ole">
            <p:oleObj spid="_x0000_s7177" name="CorelDRAW" r:id="rId10" imgW="1876320" imgH="1647720" progId="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214313" y="142875"/>
          <a:ext cx="630237" cy="552450"/>
        </p:xfrm>
        <a:graphic>
          <a:graphicData uri="http://schemas.openxmlformats.org/presentationml/2006/ole">
            <p:oleObj spid="_x0000_s7178" name="CorelDRAW" r:id="rId11" imgW="1876320" imgH="1647720" progId="">
              <p:embed/>
            </p:oleObj>
          </a:graphicData>
        </a:graphic>
      </p:graphicFrame>
      <p:graphicFrame>
        <p:nvGraphicFramePr>
          <p:cNvPr id="7179" name="Object 13"/>
          <p:cNvGraphicFramePr>
            <a:graphicFrameLocks noChangeAspect="1"/>
          </p:cNvGraphicFramePr>
          <p:nvPr/>
        </p:nvGraphicFramePr>
        <p:xfrm>
          <a:off x="2714625" y="2714625"/>
          <a:ext cx="981075" cy="334963"/>
        </p:xfrm>
        <a:graphic>
          <a:graphicData uri="http://schemas.openxmlformats.org/presentationml/2006/ole">
            <p:oleObj spid="_x0000_s7179" name="CorelDRAW" r:id="rId12" imgW="4833360" imgH="1647720" progId="">
              <p:embed/>
            </p:oleObj>
          </a:graphicData>
        </a:graphic>
      </p:graphicFrame>
      <p:graphicFrame>
        <p:nvGraphicFramePr>
          <p:cNvPr id="7180" name="Object 14"/>
          <p:cNvGraphicFramePr>
            <a:graphicFrameLocks noChangeAspect="1"/>
          </p:cNvGraphicFramePr>
          <p:nvPr/>
        </p:nvGraphicFramePr>
        <p:xfrm>
          <a:off x="357188" y="1214438"/>
          <a:ext cx="981075" cy="334962"/>
        </p:xfrm>
        <a:graphic>
          <a:graphicData uri="http://schemas.openxmlformats.org/presentationml/2006/ole">
            <p:oleObj spid="_x0000_s7180" name="CorelDRAW" r:id="rId13" imgW="4833360" imgH="1647720" progId="">
              <p:embed/>
            </p:oleObj>
          </a:graphicData>
        </a:graphic>
      </p:graphicFrame>
      <p:graphicFrame>
        <p:nvGraphicFramePr>
          <p:cNvPr id="7181" name="Object 15"/>
          <p:cNvGraphicFramePr>
            <a:graphicFrameLocks noChangeAspect="1"/>
          </p:cNvGraphicFramePr>
          <p:nvPr/>
        </p:nvGraphicFramePr>
        <p:xfrm>
          <a:off x="142875" y="2786063"/>
          <a:ext cx="981075" cy="334962"/>
        </p:xfrm>
        <a:graphic>
          <a:graphicData uri="http://schemas.openxmlformats.org/presentationml/2006/ole">
            <p:oleObj spid="_x0000_s7181" name="CorelDRAW" r:id="rId14" imgW="4833360" imgH="1647720" progId="">
              <p:embed/>
            </p:oleObj>
          </a:graphicData>
        </a:graphic>
      </p:graphicFrame>
      <p:graphicFrame>
        <p:nvGraphicFramePr>
          <p:cNvPr id="7182" name="Object 16"/>
          <p:cNvGraphicFramePr>
            <a:graphicFrameLocks noChangeAspect="1"/>
          </p:cNvGraphicFramePr>
          <p:nvPr/>
        </p:nvGraphicFramePr>
        <p:xfrm>
          <a:off x="4572000" y="4214813"/>
          <a:ext cx="976313" cy="334962"/>
        </p:xfrm>
        <a:graphic>
          <a:graphicData uri="http://schemas.openxmlformats.org/presentationml/2006/ole">
            <p:oleObj spid="_x0000_s7182" name="CorelDRAW" r:id="rId15" imgW="4833360" imgH="1647720" progId="">
              <p:embed/>
            </p:oleObj>
          </a:graphicData>
        </a:graphic>
      </p:graphicFrame>
      <p:graphicFrame>
        <p:nvGraphicFramePr>
          <p:cNvPr id="7183" name="Object 17"/>
          <p:cNvGraphicFramePr>
            <a:graphicFrameLocks noChangeAspect="1"/>
          </p:cNvGraphicFramePr>
          <p:nvPr/>
        </p:nvGraphicFramePr>
        <p:xfrm>
          <a:off x="928688" y="1571625"/>
          <a:ext cx="981075" cy="334963"/>
        </p:xfrm>
        <a:graphic>
          <a:graphicData uri="http://schemas.openxmlformats.org/presentationml/2006/ole">
            <p:oleObj spid="_x0000_s7183" name="CorelDRAW" r:id="rId16" imgW="4833360" imgH="1647720" progId="">
              <p:embed/>
            </p:oleObj>
          </a:graphicData>
        </a:graphic>
      </p:graphicFrame>
      <p:graphicFrame>
        <p:nvGraphicFramePr>
          <p:cNvPr id="7184" name="Object 18"/>
          <p:cNvGraphicFramePr>
            <a:graphicFrameLocks noChangeAspect="1"/>
          </p:cNvGraphicFramePr>
          <p:nvPr/>
        </p:nvGraphicFramePr>
        <p:xfrm>
          <a:off x="6500813" y="3929063"/>
          <a:ext cx="1785937" cy="2143125"/>
        </p:xfrm>
        <a:graphic>
          <a:graphicData uri="http://schemas.openxmlformats.org/presentationml/2006/ole">
            <p:oleObj spid="_x0000_s7184" name="CorelDRAW" r:id="rId17" imgW="4073760" imgH="5198040" progId="">
              <p:embed/>
            </p:oleObj>
          </a:graphicData>
        </a:graphic>
      </p:graphicFrame>
      <p:sp>
        <p:nvSpPr>
          <p:cNvPr id="21" name="Скругленная прямоугольная выноска 20"/>
          <p:cNvSpPr/>
          <p:nvPr/>
        </p:nvSpPr>
        <p:spPr>
          <a:xfrm>
            <a:off x="2428875" y="500063"/>
            <a:ext cx="5929313" cy="2643187"/>
          </a:xfrm>
          <a:prstGeom prst="wedgeRoundRectCallou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89" name="Rectangle 1"/>
          <p:cNvSpPr>
            <a:spLocks noChangeArrowheads="1"/>
          </p:cNvSpPr>
          <p:nvPr/>
        </p:nvSpPr>
        <p:spPr bwMode="auto">
          <a:xfrm>
            <a:off x="2786063" y="604838"/>
            <a:ext cx="5357812" cy="24304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i="1">
                <a:solidFill>
                  <a:srgbClr val="000000"/>
                </a:solidFill>
                <a:latin typeface="a_Helver Bashkir" pitchFamily="34" charset="0"/>
                <a:ea typeface="Times New Roman" pitchFamily="18" charset="0"/>
                <a:cs typeface="Arial" charset="0"/>
              </a:rPr>
              <a:t> </a:t>
            </a:r>
          </a:p>
          <a:p>
            <a:pPr algn="just"/>
            <a:endParaRPr lang="ru-RU" sz="2400" i="1">
              <a:solidFill>
                <a:srgbClr val="000000"/>
              </a:solidFill>
              <a:latin typeface="a_Helver Bashkir" pitchFamily="34" charset="0"/>
              <a:ea typeface="Times New Roman" pitchFamily="18" charset="0"/>
              <a:cs typeface="Arial" charset="0"/>
            </a:endParaRPr>
          </a:p>
          <a:p>
            <a:pPr algn="just"/>
            <a:r>
              <a:rPr lang="ru-RU" sz="2400">
                <a:latin typeface="a_Helver Bashkir" pitchFamily="34" charset="0"/>
                <a:ea typeface="Times New Roman" pitchFamily="18" charset="0"/>
                <a:cs typeface="Arial" charset="0"/>
              </a:rPr>
              <a:t>-</a:t>
            </a:r>
            <a:r>
              <a:rPr lang="ru-RU" sz="2400" i="1">
                <a:latin typeface="a_Helver Bashkir" pitchFamily="34" charset="0"/>
                <a:ea typeface="Times New Roman" pitchFamily="18" charset="0"/>
                <a:cs typeface="Arial" charset="0"/>
              </a:rPr>
              <a:t>Ҡар бөртөктәрем аҙашҡан. Уларҙы табырға ярҙам итегеҙ!</a:t>
            </a:r>
            <a:endParaRPr lang="ru-RU" sz="2400">
              <a:latin typeface="a_Helver Bashkir" pitchFamily="34" charset="0"/>
              <a:ea typeface="Times New Roman" pitchFamily="18" charset="0"/>
              <a:cs typeface="Arial" charset="0"/>
            </a:endParaRPr>
          </a:p>
          <a:p>
            <a:pPr algn="just"/>
            <a:endParaRPr lang="ru-RU" sz="2400" i="1">
              <a:solidFill>
                <a:srgbClr val="000000"/>
              </a:solidFill>
              <a:latin typeface="a_Helver Bashkir" pitchFamily="34" charset="0"/>
              <a:ea typeface="Times New Roman" pitchFamily="18" charset="0"/>
              <a:cs typeface="Arial" charset="0"/>
            </a:endParaRPr>
          </a:p>
          <a:p>
            <a:pPr algn="just"/>
            <a:endParaRPr lang="ru-RU" sz="3200">
              <a:ea typeface="Times New Roman" pitchFamily="18" charset="0"/>
              <a:cs typeface="Arial" charset="0"/>
            </a:endParaRPr>
          </a:p>
        </p:txBody>
      </p:sp>
      <p:pic>
        <p:nvPicPr>
          <p:cNvPr id="7190" name="Содержимое 3" descr="0010-010-Novogodnjaja-jolka.jpg"/>
          <p:cNvPicPr>
            <a:picLocks noChangeAspect="1"/>
          </p:cNvPicPr>
          <p:nvPr/>
        </p:nvPicPr>
        <p:blipFill>
          <a:blip r:embed="rId18" cstate="print"/>
          <a:srcRect t="42708" r="69531" b="8333"/>
          <a:stretch>
            <a:fillRect/>
          </a:stretch>
        </p:blipFill>
        <p:spPr bwMode="auto">
          <a:xfrm>
            <a:off x="1714500" y="3714750"/>
            <a:ext cx="2095500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1" name="Picture 22" descr="http://dob.1september.ru/2005/22/25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143375" y="5000625"/>
            <a:ext cx="12144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388" name="Object 23"/>
          <p:cNvGraphicFramePr>
            <a:graphicFrameLocks noChangeAspect="1"/>
          </p:cNvGraphicFramePr>
          <p:nvPr/>
        </p:nvGraphicFramePr>
        <p:xfrm>
          <a:off x="3500438" y="3786188"/>
          <a:ext cx="571500" cy="501650"/>
        </p:xfrm>
        <a:graphic>
          <a:graphicData uri="http://schemas.openxmlformats.org/presentationml/2006/ole">
            <p:oleObj spid="_x0000_s7185" name="CorelDRAW" r:id="rId20" imgW="1876320" imgH="1647720" progId="">
              <p:embed/>
            </p:oleObj>
          </a:graphicData>
        </a:graphic>
      </p:graphicFrame>
      <p:graphicFrame>
        <p:nvGraphicFramePr>
          <p:cNvPr id="7186" name="Object 22"/>
          <p:cNvGraphicFramePr>
            <a:graphicFrameLocks noChangeAspect="1"/>
          </p:cNvGraphicFramePr>
          <p:nvPr/>
        </p:nvGraphicFramePr>
        <p:xfrm>
          <a:off x="0" y="5929313"/>
          <a:ext cx="9144000" cy="928687"/>
        </p:xfrm>
        <a:graphic>
          <a:graphicData uri="http://schemas.openxmlformats.org/presentationml/2006/ole">
            <p:oleObj spid="_x0000_s7186" name="CorelDRAW" r:id="rId21" imgW="8898120" imgH="40478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0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0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10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10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10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10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198" name="Rectangle 1"/>
          <p:cNvSpPr>
            <a:spLocks noChangeArrowheads="1"/>
          </p:cNvSpPr>
          <p:nvPr/>
        </p:nvSpPr>
        <p:spPr bwMode="auto">
          <a:xfrm>
            <a:off x="285750" y="177800"/>
            <a:ext cx="8501063" cy="5694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/>
              <a:t>62-се күнегеү</a:t>
            </a:r>
            <a:endParaRPr lang="ru-RU" sz="2800">
              <a:latin typeface="a_Helver Bashkir" pitchFamily="34" charset="0"/>
            </a:endParaRPr>
          </a:p>
          <a:p>
            <a:pPr algn="just" eaLnBrk="0" hangingPunct="0"/>
            <a:r>
              <a:rPr lang="ru-RU" sz="3600">
                <a:latin typeface="a_Helver Bashkir" pitchFamily="34" charset="0"/>
              </a:rPr>
              <a:t>     Зал уртаһында ҡуйы ёлка тора. </a:t>
            </a:r>
          </a:p>
          <a:p>
            <a:pPr algn="just" eaLnBrk="0" hangingPunct="0"/>
            <a:r>
              <a:rPr lang="ru-RU" sz="3600">
                <a:latin typeface="a_Helver Bashkir" pitchFamily="34" charset="0"/>
              </a:rPr>
              <a:t>… туҡтауһыҙ әйләнә, тирә-яҡты нурландыра. … балалар уратып алғандар. … йырлайҙар, бейейҙәр, шиғыр һөйләйҙәр.</a:t>
            </a:r>
          </a:p>
          <a:p>
            <a:pPr algn="just" eaLnBrk="0" hangingPunct="0"/>
            <a:endParaRPr lang="ru-RU" sz="3600">
              <a:latin typeface="a_Helver Bashkir" pitchFamily="34" charset="0"/>
            </a:endParaRPr>
          </a:p>
          <a:p>
            <a:pPr algn="just" eaLnBrk="0" hangingPunct="0"/>
            <a:endParaRPr lang="ru-RU" sz="4000">
              <a:latin typeface="a_Helver Bashkir" pitchFamily="34" charset="0"/>
            </a:endParaRPr>
          </a:p>
          <a:p>
            <a:pPr algn="just" eaLnBrk="0" hangingPunct="0"/>
            <a:endParaRPr lang="ru-RU" sz="4000">
              <a:latin typeface="a_Helver Bashkir" pitchFamily="34" charset="0"/>
            </a:endParaRPr>
          </a:p>
          <a:p>
            <a:pPr algn="just" eaLnBrk="0" hangingPunct="0"/>
            <a:endParaRPr lang="ru-RU" sz="4000">
              <a:latin typeface="a_Helver Bashkir" pitchFamily="34" charset="0"/>
            </a:endParaRPr>
          </a:p>
        </p:txBody>
      </p:sp>
      <p:graphicFrame>
        <p:nvGraphicFramePr>
          <p:cNvPr id="16388" name="Object 2"/>
          <p:cNvGraphicFramePr>
            <a:graphicFrameLocks noChangeAspect="1"/>
          </p:cNvGraphicFramePr>
          <p:nvPr/>
        </p:nvGraphicFramePr>
        <p:xfrm>
          <a:off x="714375" y="3429000"/>
          <a:ext cx="1857375" cy="1714500"/>
        </p:xfrm>
        <a:graphic>
          <a:graphicData uri="http://schemas.openxmlformats.org/presentationml/2006/ole">
            <p:oleObj spid="_x0000_s8194" name="CorelDRAW" r:id="rId3" imgW="1876320" imgH="1647720" progId="">
              <p:embed/>
            </p:oleObj>
          </a:graphicData>
        </a:graphic>
      </p:graphicFrame>
      <p:sp>
        <p:nvSpPr>
          <p:cNvPr id="8199" name="Прямоугольник 8"/>
          <p:cNvSpPr>
            <a:spLocks noChangeArrowheads="1"/>
          </p:cNvSpPr>
          <p:nvPr/>
        </p:nvSpPr>
        <p:spPr bwMode="auto">
          <a:xfrm>
            <a:off x="1071563" y="4000500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a_Helver Bashkir" pitchFamily="34" charset="0"/>
              </a:rPr>
              <a:t> Уны</a:t>
            </a:r>
            <a:endParaRPr lang="ru-RU" sz="2800"/>
          </a:p>
        </p:txBody>
      </p:sp>
      <p:graphicFrame>
        <p:nvGraphicFramePr>
          <p:cNvPr id="2" name="Object 10"/>
          <p:cNvGraphicFramePr>
            <a:graphicFrameLocks noChangeAspect="1"/>
          </p:cNvGraphicFramePr>
          <p:nvPr/>
        </p:nvGraphicFramePr>
        <p:xfrm>
          <a:off x="2714625" y="3500438"/>
          <a:ext cx="1857375" cy="1714500"/>
        </p:xfrm>
        <a:graphic>
          <a:graphicData uri="http://schemas.openxmlformats.org/presentationml/2006/ole">
            <p:oleObj spid="_x0000_s8195" name="CorelDRAW" r:id="rId4" imgW="1876320" imgH="1647720" progId="">
              <p:embed/>
            </p:oleObj>
          </a:graphicData>
        </a:graphic>
      </p:graphicFrame>
      <p:graphicFrame>
        <p:nvGraphicFramePr>
          <p:cNvPr id="3" name="Object 11"/>
          <p:cNvGraphicFramePr>
            <a:graphicFrameLocks noChangeAspect="1"/>
          </p:cNvGraphicFramePr>
          <p:nvPr/>
        </p:nvGraphicFramePr>
        <p:xfrm>
          <a:off x="4572000" y="3429000"/>
          <a:ext cx="1857375" cy="1714500"/>
        </p:xfrm>
        <a:graphic>
          <a:graphicData uri="http://schemas.openxmlformats.org/presentationml/2006/ole">
            <p:oleObj spid="_x0000_s8196" name="CorelDRAW" r:id="rId5" imgW="1876320" imgH="1647720" progId="">
              <p:embed/>
            </p:oleObj>
          </a:graphicData>
        </a:graphic>
      </p:graphicFrame>
      <p:sp>
        <p:nvSpPr>
          <p:cNvPr id="8200" name="Прямоугольник 13"/>
          <p:cNvSpPr>
            <a:spLocks noChangeArrowheads="1"/>
          </p:cNvSpPr>
          <p:nvPr/>
        </p:nvSpPr>
        <p:spPr bwMode="auto">
          <a:xfrm>
            <a:off x="3286125" y="4071938"/>
            <a:ext cx="608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a_Helver Bashkir" pitchFamily="34" charset="0"/>
              </a:rPr>
              <a:t>Ул</a:t>
            </a:r>
            <a:endParaRPr lang="ru-RU" sz="2800"/>
          </a:p>
        </p:txBody>
      </p:sp>
      <p:sp>
        <p:nvSpPr>
          <p:cNvPr id="8201" name="Прямоугольник 14"/>
          <p:cNvSpPr>
            <a:spLocks noChangeArrowheads="1"/>
          </p:cNvSpPr>
          <p:nvPr/>
        </p:nvSpPr>
        <p:spPr bwMode="auto">
          <a:xfrm>
            <a:off x="5072063" y="4000500"/>
            <a:ext cx="1004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a_Helver Bashkir" pitchFamily="34" charset="0"/>
              </a:rPr>
              <a:t>Улар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8000" smtClean="0">
                <a:latin typeface="BASHTAT" pitchFamily="34" charset="-52"/>
              </a:rPr>
              <a:t>      </a:t>
            </a:r>
            <a:endParaRPr lang="ru-RU" sz="6600" smtClean="0">
              <a:latin typeface="BASHTAT" pitchFamily="34" charset="-52"/>
            </a:endParaRPr>
          </a:p>
        </p:txBody>
      </p:sp>
      <p:sp>
        <p:nvSpPr>
          <p:cNvPr id="9223" name="Rectangle 1"/>
          <p:cNvSpPr>
            <a:spLocks noChangeArrowheads="1"/>
          </p:cNvSpPr>
          <p:nvPr/>
        </p:nvSpPr>
        <p:spPr bwMode="auto">
          <a:xfrm>
            <a:off x="285750" y="250825"/>
            <a:ext cx="8501063" cy="6248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lnSpc>
                <a:spcPct val="200000"/>
              </a:lnSpc>
            </a:pPr>
            <a:r>
              <a:rPr lang="ru-RU" sz="4000">
                <a:latin typeface="a_Helver Bashkir" pitchFamily="34" charset="0"/>
              </a:rPr>
              <a:t>Зал уртаһында ҡуйы ёлка тора.</a:t>
            </a:r>
          </a:p>
          <a:p>
            <a:pPr algn="just" eaLnBrk="0" hangingPunct="0">
              <a:lnSpc>
                <a:spcPct val="200000"/>
              </a:lnSpc>
            </a:pPr>
            <a:r>
              <a:rPr lang="ru-RU" sz="4000">
                <a:latin typeface="a_Helver Bashkir" pitchFamily="34" charset="0"/>
              </a:rPr>
              <a:t>        туҡтауһыҙ әйләнә, тирә-яҡты нурландыра.     балалар уратып алғандар.               йырлайҙар,</a:t>
            </a:r>
          </a:p>
          <a:p>
            <a:pPr algn="just" eaLnBrk="0" hangingPunct="0">
              <a:lnSpc>
                <a:spcPct val="200000"/>
              </a:lnSpc>
            </a:pPr>
            <a:r>
              <a:rPr lang="ru-RU" sz="4000">
                <a:latin typeface="a_Helver Bashkir" pitchFamily="34" charset="0"/>
              </a:rPr>
              <a:t> бейейҙәр, шиғыр һөйләйҙәр.</a:t>
            </a:r>
          </a:p>
        </p:txBody>
      </p:sp>
      <p:graphicFrame>
        <p:nvGraphicFramePr>
          <p:cNvPr id="16388" name="Object 7"/>
          <p:cNvGraphicFramePr>
            <a:graphicFrameLocks noChangeAspect="1"/>
          </p:cNvGraphicFramePr>
          <p:nvPr/>
        </p:nvGraphicFramePr>
        <p:xfrm>
          <a:off x="285750" y="1714500"/>
          <a:ext cx="1143000" cy="1001713"/>
        </p:xfrm>
        <a:graphic>
          <a:graphicData uri="http://schemas.openxmlformats.org/presentationml/2006/ole">
            <p:oleObj spid="_x0000_s9218" name="CorelDRAW" r:id="rId3" imgW="1876320" imgH="1647720" progId="">
              <p:embed/>
            </p:oleObj>
          </a:graphicData>
        </a:graphic>
      </p:graphicFrame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3357563" y="2857500"/>
          <a:ext cx="1392237" cy="1285875"/>
        </p:xfrm>
        <a:graphic>
          <a:graphicData uri="http://schemas.openxmlformats.org/presentationml/2006/ole">
            <p:oleObj spid="_x0000_s9219" name="CorelDRAW" r:id="rId4" imgW="1876320" imgH="1647720" progId="">
              <p:embed/>
            </p:oleObj>
          </a:graphicData>
        </a:graphic>
      </p:graphicFrame>
      <p:sp>
        <p:nvSpPr>
          <p:cNvPr id="9224" name="Прямоугольник 10"/>
          <p:cNvSpPr>
            <a:spLocks noChangeArrowheads="1"/>
          </p:cNvSpPr>
          <p:nvPr/>
        </p:nvSpPr>
        <p:spPr bwMode="auto">
          <a:xfrm>
            <a:off x="571500" y="2000250"/>
            <a:ext cx="608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a_Helver Bashkir" pitchFamily="34" charset="0"/>
              </a:rPr>
              <a:t>Ул</a:t>
            </a:r>
            <a:endParaRPr lang="ru-RU" sz="2800" b="1"/>
          </a:p>
        </p:txBody>
      </p:sp>
      <p:sp>
        <p:nvSpPr>
          <p:cNvPr id="9225" name="Прямоугольник 11"/>
          <p:cNvSpPr>
            <a:spLocks noChangeArrowheads="1"/>
          </p:cNvSpPr>
          <p:nvPr/>
        </p:nvSpPr>
        <p:spPr bwMode="auto">
          <a:xfrm>
            <a:off x="3571875" y="3143250"/>
            <a:ext cx="1000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a_Helver Bashkir" pitchFamily="34" charset="0"/>
              </a:rPr>
              <a:t>Уны</a:t>
            </a:r>
            <a:endParaRPr lang="ru-RU" sz="2800" b="1"/>
          </a:p>
        </p:txBody>
      </p:sp>
      <p:graphicFrame>
        <p:nvGraphicFramePr>
          <p:cNvPr id="3" name="Object 12"/>
          <p:cNvGraphicFramePr>
            <a:graphicFrameLocks noChangeAspect="1"/>
          </p:cNvGraphicFramePr>
          <p:nvPr/>
        </p:nvGraphicFramePr>
        <p:xfrm>
          <a:off x="2928938" y="4286250"/>
          <a:ext cx="1374775" cy="1071563"/>
        </p:xfrm>
        <a:graphic>
          <a:graphicData uri="http://schemas.openxmlformats.org/presentationml/2006/ole">
            <p:oleObj spid="_x0000_s9220" name="CorelDRAW" r:id="rId5" imgW="1876320" imgH="1647720" progId="">
              <p:embed/>
            </p:oleObj>
          </a:graphicData>
        </a:graphic>
      </p:graphicFrame>
      <p:sp>
        <p:nvSpPr>
          <p:cNvPr id="9226" name="Прямоугольник 13"/>
          <p:cNvSpPr>
            <a:spLocks noChangeArrowheads="1"/>
          </p:cNvSpPr>
          <p:nvPr/>
        </p:nvSpPr>
        <p:spPr bwMode="auto">
          <a:xfrm>
            <a:off x="3071813" y="4429125"/>
            <a:ext cx="1123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a_Helver Bashkir" pitchFamily="34" charset="0"/>
              </a:rPr>
              <a:t>Улар</a:t>
            </a:r>
            <a:endParaRPr lang="ru-RU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1538" y="1214422"/>
            <a:ext cx="7286616" cy="3928528"/>
          </a:xfrm>
          <a:prstGeom prst="rect">
            <a:avLst/>
          </a:prstGeom>
          <a:ln w="127000">
            <a:solidFill>
              <a:srgbClr val="7030A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be-BY" sz="4000" dirty="0">
                <a:latin typeface="a_Helver Bashkir" pitchFamily="34" charset="0"/>
              </a:rPr>
              <a:t>Менән, ҡотлайбыҙ, Яңы йыл </a:t>
            </a:r>
            <a:endParaRPr lang="ru-RU" sz="4000" dirty="0"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be-BY" sz="4000" dirty="0">
                <a:latin typeface="a_Helver Bashkir" pitchFamily="34" charset="0"/>
              </a:rPr>
              <a:t>Теләйбеҙ,теләктәр, матур </a:t>
            </a:r>
            <a:endParaRPr lang="ru-RU" sz="4000" dirty="0"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be-BY" sz="4000" dirty="0">
                <a:latin typeface="a_Helver Bashkir" pitchFamily="34" charset="0"/>
              </a:rPr>
              <a:t>Яҡшы, Яңы йыл, үтһен.</a:t>
            </a:r>
            <a:endParaRPr lang="ru-RU" sz="4000" dirty="0">
              <a:latin typeface="a_Helver Bashkir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be-BY" sz="4000" dirty="0">
                <a:latin typeface="a_Helver Bashkir" pitchFamily="34" charset="0"/>
              </a:rPr>
              <a:t>Булһын,донъялар тыныс.</a:t>
            </a:r>
            <a:endParaRPr lang="ru-RU" sz="4000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14414" y="1179555"/>
            <a:ext cx="6572296" cy="3970318"/>
          </a:xfrm>
          <a:prstGeom prst="rect">
            <a:avLst/>
          </a:prstGeom>
          <a:ln w="127000">
            <a:solidFill>
              <a:schemeClr val="accent5">
                <a:lumMod val="40000"/>
                <a:lumOff val="60000"/>
              </a:schemeClr>
            </a:solidFill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be-BY" sz="2800" dirty="0">
                <a:latin typeface="a_Helver Bashkir" pitchFamily="34" charset="0"/>
              </a:rPr>
              <a:t>  …..һәр ваҡыт тәртипле бул!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be-BY" sz="2800" dirty="0">
                <a:latin typeface="a_Helver Bashkir" pitchFamily="34" charset="0"/>
              </a:rPr>
              <a:t>Ололарҙы ихтирам ит! ……..ярҙам кәрәк.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be-BY" sz="2800" dirty="0">
                <a:latin typeface="a_Helver Bashkir" pitchFamily="34" charset="0"/>
              </a:rPr>
              <a:t>Һәр эште, …. , еренә еткереп эшлә!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be-BY" sz="2800" dirty="0">
                <a:latin typeface="a_Helver Bashkir" pitchFamily="34" charset="0"/>
              </a:rPr>
              <a:t> 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be-BY" sz="2800" dirty="0">
                <a:latin typeface="a_Helver Bashkir" pitchFamily="34" charset="0"/>
              </a:rPr>
              <a:t> </a:t>
            </a:r>
          </a:p>
          <a:p>
            <a:pPr>
              <a:defRPr/>
            </a:pP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be-BY" sz="2800" dirty="0">
                <a:latin typeface="a_Helver Bashkir" pitchFamily="34" charset="0"/>
              </a:rPr>
              <a:t>                   Тағы бер йыл үтеүгә,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be-BY" sz="2800" dirty="0">
                <a:latin typeface="a_Helver Bashkir" pitchFamily="34" charset="0"/>
              </a:rPr>
              <a:t>                   Киләсәкмен …. Һеҙгә.</a:t>
            </a:r>
            <a:endParaRPr lang="ru-RU" sz="4000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1" name="Заголовок 7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62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63" name="Oval 282"/>
          <p:cNvSpPr>
            <a:spLocks noChangeArrowheads="1"/>
          </p:cNvSpPr>
          <p:nvPr/>
        </p:nvSpPr>
        <p:spPr bwMode="auto">
          <a:xfrm>
            <a:off x="6781800" y="45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10242" name="Object 10"/>
          <p:cNvGraphicFramePr>
            <a:graphicFrameLocks noChangeAspect="1"/>
          </p:cNvGraphicFramePr>
          <p:nvPr/>
        </p:nvGraphicFramePr>
        <p:xfrm>
          <a:off x="4724400" y="4038600"/>
          <a:ext cx="1274763" cy="434975"/>
        </p:xfrm>
        <a:graphic>
          <a:graphicData uri="http://schemas.openxmlformats.org/presentationml/2006/ole">
            <p:oleObj spid="_x0000_s10242" name="CorelDRAW" r:id="rId4" imgW="4833360" imgH="1647720" progId="">
              <p:embed/>
            </p:oleObj>
          </a:graphicData>
        </a:graphic>
      </p:graphicFrame>
      <p:graphicFrame>
        <p:nvGraphicFramePr>
          <p:cNvPr id="20" name="Object 14"/>
          <p:cNvGraphicFramePr>
            <a:graphicFrameLocks noChangeAspect="1"/>
          </p:cNvGraphicFramePr>
          <p:nvPr/>
        </p:nvGraphicFramePr>
        <p:xfrm>
          <a:off x="838200" y="3048000"/>
          <a:ext cx="981075" cy="334963"/>
        </p:xfrm>
        <a:graphic>
          <a:graphicData uri="http://schemas.openxmlformats.org/presentationml/2006/ole">
            <p:oleObj spid="_x0000_s10243" name="CorelDRAW" r:id="rId5" imgW="4833360" imgH="1647720" progId="">
              <p:embed/>
            </p:oleObj>
          </a:graphicData>
        </a:graphic>
      </p:graphicFrame>
      <p:graphicFrame>
        <p:nvGraphicFramePr>
          <p:cNvPr id="10244" name="Object 16"/>
          <p:cNvGraphicFramePr>
            <a:graphicFrameLocks noChangeAspect="1"/>
          </p:cNvGraphicFramePr>
          <p:nvPr/>
        </p:nvGraphicFramePr>
        <p:xfrm>
          <a:off x="8077200" y="1905000"/>
          <a:ext cx="981075" cy="334963"/>
        </p:xfrm>
        <a:graphic>
          <a:graphicData uri="http://schemas.openxmlformats.org/presentationml/2006/ole">
            <p:oleObj spid="_x0000_s10244" name="CorelDRAW" r:id="rId6" imgW="4833360" imgH="1647720" progId="">
              <p:embed/>
            </p:oleObj>
          </a:graphicData>
        </a:graphic>
      </p:graphicFrame>
      <p:graphicFrame>
        <p:nvGraphicFramePr>
          <p:cNvPr id="10245" name="Object 17"/>
          <p:cNvGraphicFramePr>
            <a:graphicFrameLocks noChangeAspect="1"/>
          </p:cNvGraphicFramePr>
          <p:nvPr/>
        </p:nvGraphicFramePr>
        <p:xfrm>
          <a:off x="8153400" y="838200"/>
          <a:ext cx="981075" cy="334963"/>
        </p:xfrm>
        <a:graphic>
          <a:graphicData uri="http://schemas.openxmlformats.org/presentationml/2006/ole">
            <p:oleObj spid="_x0000_s10245" name="CorelDRAW" r:id="rId7" imgW="4833360" imgH="1647720" progId="">
              <p:embed/>
            </p:oleObj>
          </a:graphicData>
        </a:graphic>
      </p:graphicFrame>
      <p:graphicFrame>
        <p:nvGraphicFramePr>
          <p:cNvPr id="24" name="Object 18"/>
          <p:cNvGraphicFramePr>
            <a:graphicFrameLocks noChangeAspect="1"/>
          </p:cNvGraphicFramePr>
          <p:nvPr/>
        </p:nvGraphicFramePr>
        <p:xfrm>
          <a:off x="6400800" y="0"/>
          <a:ext cx="630238" cy="552450"/>
        </p:xfrm>
        <a:graphic>
          <a:graphicData uri="http://schemas.openxmlformats.org/presentationml/2006/ole">
            <p:oleObj spid="_x0000_s10246" name="CorelDRAW" r:id="rId8" imgW="1876320" imgH="1647720" progId="">
              <p:embed/>
            </p:oleObj>
          </a:graphicData>
        </a:graphic>
      </p:graphicFrame>
      <p:graphicFrame>
        <p:nvGraphicFramePr>
          <p:cNvPr id="28" name="Object 22"/>
          <p:cNvGraphicFramePr>
            <a:graphicFrameLocks noChangeAspect="1"/>
          </p:cNvGraphicFramePr>
          <p:nvPr/>
        </p:nvGraphicFramePr>
        <p:xfrm>
          <a:off x="4038600" y="0"/>
          <a:ext cx="630238" cy="552450"/>
        </p:xfrm>
        <a:graphic>
          <a:graphicData uri="http://schemas.openxmlformats.org/presentationml/2006/ole">
            <p:oleObj spid="_x0000_s10247" name="CorelDRAW" r:id="rId9" imgW="1876320" imgH="1647720" progId="">
              <p:embed/>
            </p:oleObj>
          </a:graphicData>
        </a:graphic>
      </p:graphicFrame>
      <p:graphicFrame>
        <p:nvGraphicFramePr>
          <p:cNvPr id="29" name="Object 23"/>
          <p:cNvGraphicFramePr>
            <a:graphicFrameLocks noChangeAspect="1"/>
          </p:cNvGraphicFramePr>
          <p:nvPr/>
        </p:nvGraphicFramePr>
        <p:xfrm>
          <a:off x="8458200" y="1066800"/>
          <a:ext cx="630238" cy="552450"/>
        </p:xfrm>
        <a:graphic>
          <a:graphicData uri="http://schemas.openxmlformats.org/presentationml/2006/ole">
            <p:oleObj spid="_x0000_s10248" name="CorelDRAW" r:id="rId10" imgW="1876320" imgH="1647720" progId="">
              <p:embed/>
            </p:oleObj>
          </a:graphicData>
        </a:graphic>
      </p:graphicFrame>
      <p:graphicFrame>
        <p:nvGraphicFramePr>
          <p:cNvPr id="30" name="Object 24"/>
          <p:cNvGraphicFramePr>
            <a:graphicFrameLocks noChangeAspect="1"/>
          </p:cNvGraphicFramePr>
          <p:nvPr/>
        </p:nvGraphicFramePr>
        <p:xfrm>
          <a:off x="6934200" y="838200"/>
          <a:ext cx="630238" cy="552450"/>
        </p:xfrm>
        <a:graphic>
          <a:graphicData uri="http://schemas.openxmlformats.org/presentationml/2006/ole">
            <p:oleObj spid="_x0000_s10249" name="CorelDRAW" r:id="rId11" imgW="1876320" imgH="1647720" progId="">
              <p:embed/>
            </p:oleObj>
          </a:graphicData>
        </a:graphic>
      </p:graphicFrame>
      <p:sp>
        <p:nvSpPr>
          <p:cNvPr id="32" name="Oval 303"/>
          <p:cNvSpPr>
            <a:spLocks noChangeArrowheads="1"/>
          </p:cNvSpPr>
          <p:nvPr/>
        </p:nvSpPr>
        <p:spPr bwMode="auto">
          <a:xfrm>
            <a:off x="58674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3" name="Oval 304"/>
          <p:cNvSpPr>
            <a:spLocks noChangeArrowheads="1"/>
          </p:cNvSpPr>
          <p:nvPr/>
        </p:nvSpPr>
        <p:spPr bwMode="auto">
          <a:xfrm>
            <a:off x="2286000" y="152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4" name="Oval 305"/>
          <p:cNvSpPr>
            <a:spLocks noChangeArrowheads="1"/>
          </p:cNvSpPr>
          <p:nvPr/>
        </p:nvSpPr>
        <p:spPr bwMode="auto">
          <a:xfrm>
            <a:off x="7620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67" name="Oval 306"/>
          <p:cNvSpPr>
            <a:spLocks noChangeArrowheads="1"/>
          </p:cNvSpPr>
          <p:nvPr/>
        </p:nvSpPr>
        <p:spPr bwMode="auto">
          <a:xfrm>
            <a:off x="80772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6" name="Oval 307"/>
          <p:cNvSpPr>
            <a:spLocks noChangeArrowheads="1"/>
          </p:cNvSpPr>
          <p:nvPr/>
        </p:nvSpPr>
        <p:spPr bwMode="auto">
          <a:xfrm>
            <a:off x="762000" y="228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69" name="Oval 308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8" name="Oval 309"/>
          <p:cNvSpPr>
            <a:spLocks noChangeArrowheads="1"/>
          </p:cNvSpPr>
          <p:nvPr/>
        </p:nvSpPr>
        <p:spPr bwMode="auto">
          <a:xfrm>
            <a:off x="7620000" y="2057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9" name="Oval 310"/>
          <p:cNvSpPr>
            <a:spLocks noChangeArrowheads="1"/>
          </p:cNvSpPr>
          <p:nvPr/>
        </p:nvSpPr>
        <p:spPr bwMode="auto">
          <a:xfrm>
            <a:off x="6019800" y="2133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" name="Oval 311"/>
          <p:cNvSpPr>
            <a:spLocks noChangeArrowheads="1"/>
          </p:cNvSpPr>
          <p:nvPr/>
        </p:nvSpPr>
        <p:spPr bwMode="auto">
          <a:xfrm>
            <a:off x="6172200" y="914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" name="Oval 312"/>
          <p:cNvSpPr>
            <a:spLocks noChangeArrowheads="1"/>
          </p:cNvSpPr>
          <p:nvPr/>
        </p:nvSpPr>
        <p:spPr bwMode="auto">
          <a:xfrm>
            <a:off x="6400800" y="2209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2" name="Oval 313"/>
          <p:cNvSpPr>
            <a:spLocks noChangeArrowheads="1"/>
          </p:cNvSpPr>
          <p:nvPr/>
        </p:nvSpPr>
        <p:spPr bwMode="auto">
          <a:xfrm>
            <a:off x="5181600" y="2133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75" name="Oval 315"/>
          <p:cNvSpPr>
            <a:spLocks noChangeArrowheads="1"/>
          </p:cNvSpPr>
          <p:nvPr/>
        </p:nvSpPr>
        <p:spPr bwMode="auto">
          <a:xfrm>
            <a:off x="6781800" y="3657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4" name="Oval 316"/>
          <p:cNvSpPr>
            <a:spLocks noChangeArrowheads="1"/>
          </p:cNvSpPr>
          <p:nvPr/>
        </p:nvSpPr>
        <p:spPr bwMode="auto">
          <a:xfrm>
            <a:off x="6629400" y="1676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5" name="Oval 317"/>
          <p:cNvSpPr>
            <a:spLocks noChangeArrowheads="1"/>
          </p:cNvSpPr>
          <p:nvPr/>
        </p:nvSpPr>
        <p:spPr bwMode="auto">
          <a:xfrm>
            <a:off x="7696200" y="685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78" name="Oval 318"/>
          <p:cNvSpPr>
            <a:spLocks noChangeArrowheads="1"/>
          </p:cNvSpPr>
          <p:nvPr/>
        </p:nvSpPr>
        <p:spPr bwMode="auto">
          <a:xfrm>
            <a:off x="2133600" y="609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7" name="Oval 319"/>
          <p:cNvSpPr>
            <a:spLocks noChangeArrowheads="1"/>
          </p:cNvSpPr>
          <p:nvPr/>
        </p:nvSpPr>
        <p:spPr bwMode="auto">
          <a:xfrm>
            <a:off x="5181600" y="1447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8" name="Oval 324"/>
          <p:cNvSpPr>
            <a:spLocks noChangeArrowheads="1"/>
          </p:cNvSpPr>
          <p:nvPr/>
        </p:nvSpPr>
        <p:spPr bwMode="auto">
          <a:xfrm>
            <a:off x="6934200" y="2514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10250" name="Object 26"/>
          <p:cNvGraphicFramePr>
            <a:graphicFrameLocks noChangeAspect="1"/>
          </p:cNvGraphicFramePr>
          <p:nvPr/>
        </p:nvGraphicFramePr>
        <p:xfrm>
          <a:off x="7543800" y="4191000"/>
          <a:ext cx="1274763" cy="434975"/>
        </p:xfrm>
        <a:graphic>
          <a:graphicData uri="http://schemas.openxmlformats.org/presentationml/2006/ole">
            <p:oleObj spid="_x0000_s10250" name="CorelDRAW" r:id="rId12" imgW="4833360" imgH="1647720" progId="">
              <p:embed/>
            </p:oleObj>
          </a:graphicData>
        </a:graphic>
      </p:graphicFrame>
      <p:graphicFrame>
        <p:nvGraphicFramePr>
          <p:cNvPr id="10251" name="Object 28"/>
          <p:cNvGraphicFramePr>
            <a:graphicFrameLocks noChangeAspect="1"/>
          </p:cNvGraphicFramePr>
          <p:nvPr/>
        </p:nvGraphicFramePr>
        <p:xfrm>
          <a:off x="3124200" y="5105400"/>
          <a:ext cx="981075" cy="334963"/>
        </p:xfrm>
        <a:graphic>
          <a:graphicData uri="http://schemas.openxmlformats.org/presentationml/2006/ole">
            <p:oleObj spid="_x0000_s10251" name="CorelDRAW" r:id="rId13" imgW="4833360" imgH="1647720" progId="">
              <p:embed/>
            </p:oleObj>
          </a:graphicData>
        </a:graphic>
      </p:graphicFrame>
      <p:graphicFrame>
        <p:nvGraphicFramePr>
          <p:cNvPr id="10252" name="Object 29"/>
          <p:cNvGraphicFramePr>
            <a:graphicFrameLocks noChangeAspect="1"/>
          </p:cNvGraphicFramePr>
          <p:nvPr/>
        </p:nvGraphicFramePr>
        <p:xfrm>
          <a:off x="1524000" y="3581400"/>
          <a:ext cx="981075" cy="334963"/>
        </p:xfrm>
        <a:graphic>
          <a:graphicData uri="http://schemas.openxmlformats.org/presentationml/2006/ole">
            <p:oleObj spid="_x0000_s10252" name="CorelDRAW" r:id="rId14" imgW="4833360" imgH="1647720" progId="">
              <p:embed/>
            </p:oleObj>
          </a:graphicData>
        </a:graphic>
      </p:graphicFrame>
      <p:graphicFrame>
        <p:nvGraphicFramePr>
          <p:cNvPr id="10253" name="Object 30"/>
          <p:cNvGraphicFramePr>
            <a:graphicFrameLocks noChangeAspect="1"/>
          </p:cNvGraphicFramePr>
          <p:nvPr/>
        </p:nvGraphicFramePr>
        <p:xfrm>
          <a:off x="990600" y="4267200"/>
          <a:ext cx="981075" cy="334963"/>
        </p:xfrm>
        <a:graphic>
          <a:graphicData uri="http://schemas.openxmlformats.org/presentationml/2006/ole">
            <p:oleObj spid="_x0000_s10253" name="CorelDRAW" r:id="rId15" imgW="4833360" imgH="1647720" progId="">
              <p:embed/>
            </p:oleObj>
          </a:graphicData>
        </a:graphic>
      </p:graphicFrame>
      <p:graphicFrame>
        <p:nvGraphicFramePr>
          <p:cNvPr id="56" name="Object 33"/>
          <p:cNvGraphicFramePr>
            <a:graphicFrameLocks noChangeAspect="1"/>
          </p:cNvGraphicFramePr>
          <p:nvPr/>
        </p:nvGraphicFramePr>
        <p:xfrm>
          <a:off x="3352800" y="4191000"/>
          <a:ext cx="630238" cy="552450"/>
        </p:xfrm>
        <a:graphic>
          <a:graphicData uri="http://schemas.openxmlformats.org/presentationml/2006/ole">
            <p:oleObj spid="_x0000_s10254" name="CorelDRAW" r:id="rId16" imgW="1876320" imgH="1647720" progId="">
              <p:embed/>
            </p:oleObj>
          </a:graphicData>
        </a:graphic>
      </p:graphicFrame>
      <p:graphicFrame>
        <p:nvGraphicFramePr>
          <p:cNvPr id="57" name="Object 34"/>
          <p:cNvGraphicFramePr>
            <a:graphicFrameLocks noChangeAspect="1"/>
          </p:cNvGraphicFramePr>
          <p:nvPr/>
        </p:nvGraphicFramePr>
        <p:xfrm>
          <a:off x="5643563" y="3357563"/>
          <a:ext cx="630237" cy="552450"/>
        </p:xfrm>
        <a:graphic>
          <a:graphicData uri="http://schemas.openxmlformats.org/presentationml/2006/ole">
            <p:oleObj spid="_x0000_s10255" name="CorelDRAW" r:id="rId17" imgW="1876320" imgH="1647720" progId="">
              <p:embed/>
            </p:oleObj>
          </a:graphicData>
        </a:graphic>
      </p:graphicFrame>
      <p:graphicFrame>
        <p:nvGraphicFramePr>
          <p:cNvPr id="58" name="Object 35"/>
          <p:cNvGraphicFramePr>
            <a:graphicFrameLocks noChangeAspect="1"/>
          </p:cNvGraphicFramePr>
          <p:nvPr/>
        </p:nvGraphicFramePr>
        <p:xfrm>
          <a:off x="381000" y="3810000"/>
          <a:ext cx="630238" cy="552450"/>
        </p:xfrm>
        <a:graphic>
          <a:graphicData uri="http://schemas.openxmlformats.org/presentationml/2006/ole">
            <p:oleObj spid="_x0000_s10256" name="CorelDRAW" r:id="rId18" imgW="1876320" imgH="1647720" progId="">
              <p:embed/>
            </p:oleObj>
          </a:graphicData>
        </a:graphic>
      </p:graphicFrame>
      <p:sp>
        <p:nvSpPr>
          <p:cNvPr id="10281" name="Oval 338"/>
          <p:cNvSpPr>
            <a:spLocks noChangeArrowheads="1"/>
          </p:cNvSpPr>
          <p:nvPr/>
        </p:nvSpPr>
        <p:spPr bwMode="auto">
          <a:xfrm>
            <a:off x="6019800" y="4800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82" name="Oval 339"/>
          <p:cNvSpPr>
            <a:spLocks noChangeArrowheads="1"/>
          </p:cNvSpPr>
          <p:nvPr/>
        </p:nvSpPr>
        <p:spPr bwMode="auto">
          <a:xfrm>
            <a:off x="2438400" y="3581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83" name="Oval 340"/>
          <p:cNvSpPr>
            <a:spLocks noChangeArrowheads="1"/>
          </p:cNvSpPr>
          <p:nvPr/>
        </p:nvSpPr>
        <p:spPr bwMode="auto">
          <a:xfrm>
            <a:off x="914400" y="4953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84" name="Oval 341"/>
          <p:cNvSpPr>
            <a:spLocks noChangeArrowheads="1"/>
          </p:cNvSpPr>
          <p:nvPr/>
        </p:nvSpPr>
        <p:spPr bwMode="auto">
          <a:xfrm>
            <a:off x="8229600" y="4953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85" name="Oval 342"/>
          <p:cNvSpPr>
            <a:spLocks noChangeArrowheads="1"/>
          </p:cNvSpPr>
          <p:nvPr/>
        </p:nvSpPr>
        <p:spPr bwMode="auto">
          <a:xfrm>
            <a:off x="7848600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86" name="Oval 343"/>
          <p:cNvSpPr>
            <a:spLocks noChangeArrowheads="1"/>
          </p:cNvSpPr>
          <p:nvPr/>
        </p:nvSpPr>
        <p:spPr bwMode="auto">
          <a:xfrm>
            <a:off x="67818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87" name="Oval 344"/>
          <p:cNvSpPr>
            <a:spLocks noChangeArrowheads="1"/>
          </p:cNvSpPr>
          <p:nvPr/>
        </p:nvSpPr>
        <p:spPr bwMode="auto">
          <a:xfrm>
            <a:off x="7772400" y="4343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88" name="Oval 345"/>
          <p:cNvSpPr>
            <a:spLocks noChangeArrowheads="1"/>
          </p:cNvSpPr>
          <p:nvPr/>
        </p:nvSpPr>
        <p:spPr bwMode="auto">
          <a:xfrm>
            <a:off x="6172200" y="4191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67" name="Oval 346"/>
          <p:cNvSpPr>
            <a:spLocks noChangeArrowheads="1"/>
          </p:cNvSpPr>
          <p:nvPr/>
        </p:nvSpPr>
        <p:spPr bwMode="auto">
          <a:xfrm>
            <a:off x="6324600" y="2971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90" name="Oval 347"/>
          <p:cNvSpPr>
            <a:spLocks noChangeArrowheads="1"/>
          </p:cNvSpPr>
          <p:nvPr/>
        </p:nvSpPr>
        <p:spPr bwMode="auto">
          <a:xfrm>
            <a:off x="6553200" y="426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91" name="Oval 348"/>
          <p:cNvSpPr>
            <a:spLocks noChangeArrowheads="1"/>
          </p:cNvSpPr>
          <p:nvPr/>
        </p:nvSpPr>
        <p:spPr bwMode="auto">
          <a:xfrm>
            <a:off x="5334000" y="4191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0" name="Oval 349"/>
          <p:cNvSpPr>
            <a:spLocks noChangeArrowheads="1"/>
          </p:cNvSpPr>
          <p:nvPr/>
        </p:nvSpPr>
        <p:spPr bwMode="auto">
          <a:xfrm>
            <a:off x="67818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93" name="Oval 350"/>
          <p:cNvSpPr>
            <a:spLocks noChangeArrowheads="1"/>
          </p:cNvSpPr>
          <p:nvPr/>
        </p:nvSpPr>
        <p:spPr bwMode="auto">
          <a:xfrm>
            <a:off x="6781800" y="3733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2" name="Oval 351"/>
          <p:cNvSpPr>
            <a:spLocks noChangeArrowheads="1"/>
          </p:cNvSpPr>
          <p:nvPr/>
        </p:nvSpPr>
        <p:spPr bwMode="auto">
          <a:xfrm>
            <a:off x="78486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3" name="Oval 352"/>
          <p:cNvSpPr>
            <a:spLocks noChangeArrowheads="1"/>
          </p:cNvSpPr>
          <p:nvPr/>
        </p:nvSpPr>
        <p:spPr bwMode="auto">
          <a:xfrm>
            <a:off x="2286000" y="2667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4" name="Oval 353"/>
          <p:cNvSpPr>
            <a:spLocks noChangeArrowheads="1"/>
          </p:cNvSpPr>
          <p:nvPr/>
        </p:nvSpPr>
        <p:spPr bwMode="auto">
          <a:xfrm>
            <a:off x="53340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5" name="Oval 354"/>
          <p:cNvSpPr>
            <a:spLocks noChangeArrowheads="1"/>
          </p:cNvSpPr>
          <p:nvPr/>
        </p:nvSpPr>
        <p:spPr bwMode="auto">
          <a:xfrm>
            <a:off x="0" y="2971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6" name="Oval 355"/>
          <p:cNvSpPr>
            <a:spLocks noChangeArrowheads="1"/>
          </p:cNvSpPr>
          <p:nvPr/>
        </p:nvSpPr>
        <p:spPr bwMode="auto">
          <a:xfrm>
            <a:off x="7467600" y="304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299" name="Oval 356"/>
          <p:cNvSpPr>
            <a:spLocks noChangeArrowheads="1"/>
          </p:cNvSpPr>
          <p:nvPr/>
        </p:nvSpPr>
        <p:spPr bwMode="auto">
          <a:xfrm>
            <a:off x="7239000" y="914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8" name="Oval 357"/>
          <p:cNvSpPr>
            <a:spLocks noChangeArrowheads="1"/>
          </p:cNvSpPr>
          <p:nvPr/>
        </p:nvSpPr>
        <p:spPr bwMode="auto">
          <a:xfrm>
            <a:off x="457200" y="1295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9" name="Oval 358"/>
          <p:cNvSpPr>
            <a:spLocks noChangeArrowheads="1"/>
          </p:cNvSpPr>
          <p:nvPr/>
        </p:nvSpPr>
        <p:spPr bwMode="auto">
          <a:xfrm>
            <a:off x="4724400" y="685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0" name="Oval 359"/>
          <p:cNvSpPr>
            <a:spLocks noChangeArrowheads="1"/>
          </p:cNvSpPr>
          <p:nvPr/>
        </p:nvSpPr>
        <p:spPr bwMode="auto">
          <a:xfrm>
            <a:off x="7696200" y="1371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303" name="Oval 360"/>
          <p:cNvSpPr>
            <a:spLocks noChangeArrowheads="1"/>
          </p:cNvSpPr>
          <p:nvPr/>
        </p:nvSpPr>
        <p:spPr bwMode="auto">
          <a:xfrm>
            <a:off x="7848600" y="152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2" name="Oval 361"/>
          <p:cNvSpPr>
            <a:spLocks noChangeArrowheads="1"/>
          </p:cNvSpPr>
          <p:nvPr/>
        </p:nvSpPr>
        <p:spPr bwMode="auto">
          <a:xfrm>
            <a:off x="8077200" y="228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3" name="Oval 362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4" name="Oval 363"/>
          <p:cNvSpPr>
            <a:spLocks noChangeArrowheads="1"/>
          </p:cNvSpPr>
          <p:nvPr/>
        </p:nvSpPr>
        <p:spPr bwMode="auto">
          <a:xfrm>
            <a:off x="5486400" y="175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5" name="Oval 364"/>
          <p:cNvSpPr>
            <a:spLocks noChangeArrowheads="1"/>
          </p:cNvSpPr>
          <p:nvPr/>
        </p:nvSpPr>
        <p:spPr bwMode="auto">
          <a:xfrm>
            <a:off x="457200" y="4648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6" name="Oval 365"/>
          <p:cNvSpPr>
            <a:spLocks noChangeArrowheads="1"/>
          </p:cNvSpPr>
          <p:nvPr/>
        </p:nvSpPr>
        <p:spPr bwMode="auto">
          <a:xfrm>
            <a:off x="685800" y="2438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309" name="Oval 366"/>
          <p:cNvSpPr>
            <a:spLocks noChangeArrowheads="1"/>
          </p:cNvSpPr>
          <p:nvPr/>
        </p:nvSpPr>
        <p:spPr bwMode="auto">
          <a:xfrm>
            <a:off x="86106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8" name="Oval 367"/>
          <p:cNvSpPr>
            <a:spLocks noChangeArrowheads="1"/>
          </p:cNvSpPr>
          <p:nvPr/>
        </p:nvSpPr>
        <p:spPr bwMode="auto">
          <a:xfrm>
            <a:off x="1600200" y="304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9" name="Oval 368"/>
          <p:cNvSpPr>
            <a:spLocks noChangeArrowheads="1"/>
          </p:cNvSpPr>
          <p:nvPr/>
        </p:nvSpPr>
        <p:spPr bwMode="auto">
          <a:xfrm>
            <a:off x="914400" y="175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312" name="Oval 369"/>
          <p:cNvSpPr>
            <a:spLocks noChangeArrowheads="1"/>
          </p:cNvSpPr>
          <p:nvPr/>
        </p:nvSpPr>
        <p:spPr bwMode="auto">
          <a:xfrm>
            <a:off x="2819400" y="2286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91" name="Object 36"/>
          <p:cNvGraphicFramePr>
            <a:graphicFrameLocks noChangeAspect="1"/>
          </p:cNvGraphicFramePr>
          <p:nvPr/>
        </p:nvGraphicFramePr>
        <p:xfrm>
          <a:off x="2514600" y="304800"/>
          <a:ext cx="630238" cy="552450"/>
        </p:xfrm>
        <a:graphic>
          <a:graphicData uri="http://schemas.openxmlformats.org/presentationml/2006/ole">
            <p:oleObj spid="_x0000_s10257" name="CorelDRAW" r:id="rId19" imgW="1876320" imgH="1647720" progId="">
              <p:embed/>
            </p:oleObj>
          </a:graphicData>
        </a:graphic>
      </p:graphicFrame>
      <p:graphicFrame>
        <p:nvGraphicFramePr>
          <p:cNvPr id="92" name="Object 37"/>
          <p:cNvGraphicFramePr>
            <a:graphicFrameLocks noChangeAspect="1"/>
          </p:cNvGraphicFramePr>
          <p:nvPr/>
        </p:nvGraphicFramePr>
        <p:xfrm>
          <a:off x="6500813" y="4286250"/>
          <a:ext cx="630237" cy="552450"/>
        </p:xfrm>
        <a:graphic>
          <a:graphicData uri="http://schemas.openxmlformats.org/presentationml/2006/ole">
            <p:oleObj spid="_x0000_s10258" name="CorelDRAW" r:id="rId20" imgW="1876320" imgH="1647720" progId="">
              <p:embed/>
            </p:oleObj>
          </a:graphicData>
        </a:graphic>
      </p:graphicFrame>
      <p:graphicFrame>
        <p:nvGraphicFramePr>
          <p:cNvPr id="93" name="Object 38"/>
          <p:cNvGraphicFramePr>
            <a:graphicFrameLocks noChangeAspect="1"/>
          </p:cNvGraphicFramePr>
          <p:nvPr/>
        </p:nvGraphicFramePr>
        <p:xfrm>
          <a:off x="4572000" y="4953000"/>
          <a:ext cx="630238" cy="552450"/>
        </p:xfrm>
        <a:graphic>
          <a:graphicData uri="http://schemas.openxmlformats.org/presentationml/2006/ole">
            <p:oleObj spid="_x0000_s10259" name="CorelDRAW" r:id="rId21" imgW="1876320" imgH="1647720" progId="">
              <p:embed/>
            </p:oleObj>
          </a:graphicData>
        </a:graphic>
      </p:graphicFrame>
      <p:graphicFrame>
        <p:nvGraphicFramePr>
          <p:cNvPr id="10260" name="Object 39"/>
          <p:cNvGraphicFramePr>
            <a:graphicFrameLocks noChangeAspect="1"/>
          </p:cNvGraphicFramePr>
          <p:nvPr/>
        </p:nvGraphicFramePr>
        <p:xfrm>
          <a:off x="7315200" y="3505200"/>
          <a:ext cx="981075" cy="334963"/>
        </p:xfrm>
        <a:graphic>
          <a:graphicData uri="http://schemas.openxmlformats.org/presentationml/2006/ole">
            <p:oleObj spid="_x0000_s10260" name="CorelDRAW" r:id="rId22" imgW="4833360" imgH="1647720" progId="">
              <p:embed/>
            </p:oleObj>
          </a:graphicData>
        </a:graphic>
      </p:graphicFrame>
      <p:sp>
        <p:nvSpPr>
          <p:cNvPr id="10313" name="Oval 314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314" name="TextBox 97"/>
          <p:cNvSpPr txBox="1">
            <a:spLocks noChangeArrowheads="1"/>
          </p:cNvSpPr>
          <p:nvPr/>
        </p:nvSpPr>
        <p:spPr bwMode="auto">
          <a:xfrm>
            <a:off x="4143375" y="571500"/>
            <a:ext cx="4643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BASHTAT" pitchFamily="34" charset="-52"/>
            </a:endParaRPr>
          </a:p>
        </p:txBody>
      </p:sp>
      <p:pic>
        <p:nvPicPr>
          <p:cNvPr id="10315" name="Picture 22" descr="http://dob.1september.ru/2005/22/25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000232" y="1163631"/>
            <a:ext cx="5000660" cy="4408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316" name="Rectangle 1"/>
          <p:cNvSpPr>
            <a:spLocks noChangeArrowheads="1"/>
          </p:cNvSpPr>
          <p:nvPr/>
        </p:nvSpPr>
        <p:spPr bwMode="auto">
          <a:xfrm>
            <a:off x="3143250" y="3857625"/>
            <a:ext cx="2714625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4000" dirty="0">
                <a:latin typeface="a_Helver Bashkir" pitchFamily="34" charset="0"/>
                <a:ea typeface="Times New Roman" pitchFamily="18" charset="0"/>
                <a:cs typeface="Arial" charset="0"/>
              </a:rPr>
              <a:t>   </a:t>
            </a:r>
            <a:r>
              <a:rPr lang="ru-RU" sz="4000" dirty="0" err="1">
                <a:latin typeface="a_Helver Bashkir" pitchFamily="34" charset="0"/>
                <a:ea typeface="Times New Roman" pitchFamily="18" charset="0"/>
                <a:cs typeface="Arial" charset="0"/>
              </a:rPr>
              <a:t>Науруз</a:t>
            </a:r>
            <a:endParaRPr lang="ru-RU" sz="4000" dirty="0">
              <a:latin typeface="a_Helver Bashkir" pitchFamily="34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00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8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2000" fill="hold"/>
                                        <p:tgtEl>
                                          <p:spTgt spid="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2" grpId="1" animBg="1"/>
      <p:bldP spid="44" grpId="0" animBg="1"/>
      <p:bldP spid="45" grpId="0" animBg="1"/>
      <p:bldP spid="47" grpId="0" animBg="1"/>
      <p:bldP spid="48" grpId="0" animBg="1"/>
      <p:bldP spid="67" grpId="0" animBg="1"/>
      <p:bldP spid="70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8" grpId="0" animBg="1"/>
      <p:bldP spid="88" grpId="1" animBg="1"/>
      <p:bldP spid="8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86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287" name="Oval 282"/>
          <p:cNvSpPr>
            <a:spLocks noChangeArrowheads="1"/>
          </p:cNvSpPr>
          <p:nvPr/>
        </p:nvSpPr>
        <p:spPr bwMode="auto">
          <a:xfrm>
            <a:off x="6781800" y="45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11266" name="Object 10"/>
          <p:cNvGraphicFramePr>
            <a:graphicFrameLocks noChangeAspect="1"/>
          </p:cNvGraphicFramePr>
          <p:nvPr/>
        </p:nvGraphicFramePr>
        <p:xfrm>
          <a:off x="4724400" y="4038600"/>
          <a:ext cx="1274763" cy="434975"/>
        </p:xfrm>
        <a:graphic>
          <a:graphicData uri="http://schemas.openxmlformats.org/presentationml/2006/ole">
            <p:oleObj spid="_x0000_s11266" name="CorelDRAW" r:id="rId4" imgW="4833360" imgH="1647720" progId="">
              <p:embed/>
            </p:oleObj>
          </a:graphicData>
        </a:graphic>
      </p:graphicFrame>
      <p:graphicFrame>
        <p:nvGraphicFramePr>
          <p:cNvPr id="20" name="Object 14"/>
          <p:cNvGraphicFramePr>
            <a:graphicFrameLocks noChangeAspect="1"/>
          </p:cNvGraphicFramePr>
          <p:nvPr/>
        </p:nvGraphicFramePr>
        <p:xfrm>
          <a:off x="838200" y="3048000"/>
          <a:ext cx="981075" cy="334963"/>
        </p:xfrm>
        <a:graphic>
          <a:graphicData uri="http://schemas.openxmlformats.org/presentationml/2006/ole">
            <p:oleObj spid="_x0000_s11267" name="CorelDRAW" r:id="rId5" imgW="4833360" imgH="1647720" progId="">
              <p:embed/>
            </p:oleObj>
          </a:graphicData>
        </a:graphic>
      </p:graphicFrame>
      <p:graphicFrame>
        <p:nvGraphicFramePr>
          <p:cNvPr id="11268" name="Object 16"/>
          <p:cNvGraphicFramePr>
            <a:graphicFrameLocks noChangeAspect="1"/>
          </p:cNvGraphicFramePr>
          <p:nvPr/>
        </p:nvGraphicFramePr>
        <p:xfrm>
          <a:off x="8077200" y="1905000"/>
          <a:ext cx="981075" cy="334963"/>
        </p:xfrm>
        <a:graphic>
          <a:graphicData uri="http://schemas.openxmlformats.org/presentationml/2006/ole">
            <p:oleObj spid="_x0000_s11268" name="CorelDRAW" r:id="rId6" imgW="4833360" imgH="1647720" progId="">
              <p:embed/>
            </p:oleObj>
          </a:graphicData>
        </a:graphic>
      </p:graphicFrame>
      <p:graphicFrame>
        <p:nvGraphicFramePr>
          <p:cNvPr id="11269" name="Object 17"/>
          <p:cNvGraphicFramePr>
            <a:graphicFrameLocks noChangeAspect="1"/>
          </p:cNvGraphicFramePr>
          <p:nvPr/>
        </p:nvGraphicFramePr>
        <p:xfrm>
          <a:off x="8153400" y="838200"/>
          <a:ext cx="981075" cy="334963"/>
        </p:xfrm>
        <a:graphic>
          <a:graphicData uri="http://schemas.openxmlformats.org/presentationml/2006/ole">
            <p:oleObj spid="_x0000_s11269" name="CorelDRAW" r:id="rId7" imgW="4833360" imgH="1647720" progId="">
              <p:embed/>
            </p:oleObj>
          </a:graphicData>
        </a:graphic>
      </p:graphicFrame>
      <p:graphicFrame>
        <p:nvGraphicFramePr>
          <p:cNvPr id="24" name="Object 18"/>
          <p:cNvGraphicFramePr>
            <a:graphicFrameLocks noChangeAspect="1"/>
          </p:cNvGraphicFramePr>
          <p:nvPr/>
        </p:nvGraphicFramePr>
        <p:xfrm>
          <a:off x="6400800" y="0"/>
          <a:ext cx="630238" cy="552450"/>
        </p:xfrm>
        <a:graphic>
          <a:graphicData uri="http://schemas.openxmlformats.org/presentationml/2006/ole">
            <p:oleObj spid="_x0000_s11270" name="CorelDRAW" r:id="rId8" imgW="1876320" imgH="1647720" progId="">
              <p:embed/>
            </p:oleObj>
          </a:graphicData>
        </a:graphic>
      </p:graphicFrame>
      <p:graphicFrame>
        <p:nvGraphicFramePr>
          <p:cNvPr id="28" name="Object 22"/>
          <p:cNvGraphicFramePr>
            <a:graphicFrameLocks noChangeAspect="1"/>
          </p:cNvGraphicFramePr>
          <p:nvPr/>
        </p:nvGraphicFramePr>
        <p:xfrm>
          <a:off x="4038600" y="0"/>
          <a:ext cx="630238" cy="552450"/>
        </p:xfrm>
        <a:graphic>
          <a:graphicData uri="http://schemas.openxmlformats.org/presentationml/2006/ole">
            <p:oleObj spid="_x0000_s11271" name="CorelDRAW" r:id="rId9" imgW="1876320" imgH="1647720" progId="">
              <p:embed/>
            </p:oleObj>
          </a:graphicData>
        </a:graphic>
      </p:graphicFrame>
      <p:graphicFrame>
        <p:nvGraphicFramePr>
          <p:cNvPr id="29" name="Object 23"/>
          <p:cNvGraphicFramePr>
            <a:graphicFrameLocks noChangeAspect="1"/>
          </p:cNvGraphicFramePr>
          <p:nvPr/>
        </p:nvGraphicFramePr>
        <p:xfrm>
          <a:off x="8458200" y="1066800"/>
          <a:ext cx="630238" cy="552450"/>
        </p:xfrm>
        <a:graphic>
          <a:graphicData uri="http://schemas.openxmlformats.org/presentationml/2006/ole">
            <p:oleObj spid="_x0000_s11272" name="CorelDRAW" r:id="rId10" imgW="1876320" imgH="1647720" progId="">
              <p:embed/>
            </p:oleObj>
          </a:graphicData>
        </a:graphic>
      </p:graphicFrame>
      <p:graphicFrame>
        <p:nvGraphicFramePr>
          <p:cNvPr id="30" name="Object 24"/>
          <p:cNvGraphicFramePr>
            <a:graphicFrameLocks noChangeAspect="1"/>
          </p:cNvGraphicFramePr>
          <p:nvPr/>
        </p:nvGraphicFramePr>
        <p:xfrm>
          <a:off x="6934200" y="838200"/>
          <a:ext cx="630238" cy="552450"/>
        </p:xfrm>
        <a:graphic>
          <a:graphicData uri="http://schemas.openxmlformats.org/presentationml/2006/ole">
            <p:oleObj spid="_x0000_s11273" name="CorelDRAW" r:id="rId11" imgW="1876320" imgH="1647720" progId="">
              <p:embed/>
            </p:oleObj>
          </a:graphicData>
        </a:graphic>
      </p:graphicFrame>
      <p:sp>
        <p:nvSpPr>
          <p:cNvPr id="32" name="Oval 303"/>
          <p:cNvSpPr>
            <a:spLocks noChangeArrowheads="1"/>
          </p:cNvSpPr>
          <p:nvPr/>
        </p:nvSpPr>
        <p:spPr bwMode="auto">
          <a:xfrm>
            <a:off x="58674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3" name="Oval 304"/>
          <p:cNvSpPr>
            <a:spLocks noChangeArrowheads="1"/>
          </p:cNvSpPr>
          <p:nvPr/>
        </p:nvSpPr>
        <p:spPr bwMode="auto">
          <a:xfrm>
            <a:off x="2286000" y="152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4" name="Oval 305"/>
          <p:cNvSpPr>
            <a:spLocks noChangeArrowheads="1"/>
          </p:cNvSpPr>
          <p:nvPr/>
        </p:nvSpPr>
        <p:spPr bwMode="auto">
          <a:xfrm>
            <a:off x="7620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291" name="Oval 306"/>
          <p:cNvSpPr>
            <a:spLocks noChangeArrowheads="1"/>
          </p:cNvSpPr>
          <p:nvPr/>
        </p:nvSpPr>
        <p:spPr bwMode="auto">
          <a:xfrm>
            <a:off x="80772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6" name="Oval 307"/>
          <p:cNvSpPr>
            <a:spLocks noChangeArrowheads="1"/>
          </p:cNvSpPr>
          <p:nvPr/>
        </p:nvSpPr>
        <p:spPr bwMode="auto">
          <a:xfrm>
            <a:off x="762000" y="228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293" name="Oval 308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8" name="Oval 309"/>
          <p:cNvSpPr>
            <a:spLocks noChangeArrowheads="1"/>
          </p:cNvSpPr>
          <p:nvPr/>
        </p:nvSpPr>
        <p:spPr bwMode="auto">
          <a:xfrm>
            <a:off x="7620000" y="2057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9" name="Oval 310"/>
          <p:cNvSpPr>
            <a:spLocks noChangeArrowheads="1"/>
          </p:cNvSpPr>
          <p:nvPr/>
        </p:nvSpPr>
        <p:spPr bwMode="auto">
          <a:xfrm>
            <a:off x="6019800" y="2133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" name="Oval 311"/>
          <p:cNvSpPr>
            <a:spLocks noChangeArrowheads="1"/>
          </p:cNvSpPr>
          <p:nvPr/>
        </p:nvSpPr>
        <p:spPr bwMode="auto">
          <a:xfrm>
            <a:off x="6172200" y="914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" name="Oval 312"/>
          <p:cNvSpPr>
            <a:spLocks noChangeArrowheads="1"/>
          </p:cNvSpPr>
          <p:nvPr/>
        </p:nvSpPr>
        <p:spPr bwMode="auto">
          <a:xfrm>
            <a:off x="6400800" y="2209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2" name="Oval 313"/>
          <p:cNvSpPr>
            <a:spLocks noChangeArrowheads="1"/>
          </p:cNvSpPr>
          <p:nvPr/>
        </p:nvSpPr>
        <p:spPr bwMode="auto">
          <a:xfrm>
            <a:off x="5181600" y="2133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299" name="Oval 315"/>
          <p:cNvSpPr>
            <a:spLocks noChangeArrowheads="1"/>
          </p:cNvSpPr>
          <p:nvPr/>
        </p:nvSpPr>
        <p:spPr bwMode="auto">
          <a:xfrm>
            <a:off x="6781800" y="3657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4" name="Oval 316"/>
          <p:cNvSpPr>
            <a:spLocks noChangeArrowheads="1"/>
          </p:cNvSpPr>
          <p:nvPr/>
        </p:nvSpPr>
        <p:spPr bwMode="auto">
          <a:xfrm>
            <a:off x="6629400" y="1676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5" name="Oval 317"/>
          <p:cNvSpPr>
            <a:spLocks noChangeArrowheads="1"/>
          </p:cNvSpPr>
          <p:nvPr/>
        </p:nvSpPr>
        <p:spPr bwMode="auto">
          <a:xfrm>
            <a:off x="7696200" y="685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02" name="Oval 318"/>
          <p:cNvSpPr>
            <a:spLocks noChangeArrowheads="1"/>
          </p:cNvSpPr>
          <p:nvPr/>
        </p:nvSpPr>
        <p:spPr bwMode="auto">
          <a:xfrm>
            <a:off x="2133600" y="609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7" name="Oval 319"/>
          <p:cNvSpPr>
            <a:spLocks noChangeArrowheads="1"/>
          </p:cNvSpPr>
          <p:nvPr/>
        </p:nvSpPr>
        <p:spPr bwMode="auto">
          <a:xfrm>
            <a:off x="5181600" y="1447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8" name="Oval 324"/>
          <p:cNvSpPr>
            <a:spLocks noChangeArrowheads="1"/>
          </p:cNvSpPr>
          <p:nvPr/>
        </p:nvSpPr>
        <p:spPr bwMode="auto">
          <a:xfrm>
            <a:off x="6934200" y="2514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11274" name="Object 26"/>
          <p:cNvGraphicFramePr>
            <a:graphicFrameLocks noChangeAspect="1"/>
          </p:cNvGraphicFramePr>
          <p:nvPr/>
        </p:nvGraphicFramePr>
        <p:xfrm>
          <a:off x="7543800" y="4191000"/>
          <a:ext cx="1274763" cy="434975"/>
        </p:xfrm>
        <a:graphic>
          <a:graphicData uri="http://schemas.openxmlformats.org/presentationml/2006/ole">
            <p:oleObj spid="_x0000_s11274" name="CorelDRAW" r:id="rId12" imgW="4833360" imgH="1647720" progId="">
              <p:embed/>
            </p:oleObj>
          </a:graphicData>
        </a:graphic>
      </p:graphicFrame>
      <p:graphicFrame>
        <p:nvGraphicFramePr>
          <p:cNvPr id="11275" name="Object 28"/>
          <p:cNvGraphicFramePr>
            <a:graphicFrameLocks noChangeAspect="1"/>
          </p:cNvGraphicFramePr>
          <p:nvPr/>
        </p:nvGraphicFramePr>
        <p:xfrm>
          <a:off x="3124200" y="5105400"/>
          <a:ext cx="981075" cy="334963"/>
        </p:xfrm>
        <a:graphic>
          <a:graphicData uri="http://schemas.openxmlformats.org/presentationml/2006/ole">
            <p:oleObj spid="_x0000_s11275" name="CorelDRAW" r:id="rId13" imgW="4833360" imgH="1647720" progId="">
              <p:embed/>
            </p:oleObj>
          </a:graphicData>
        </a:graphic>
      </p:graphicFrame>
      <p:graphicFrame>
        <p:nvGraphicFramePr>
          <p:cNvPr id="11276" name="Object 29"/>
          <p:cNvGraphicFramePr>
            <a:graphicFrameLocks noChangeAspect="1"/>
          </p:cNvGraphicFramePr>
          <p:nvPr/>
        </p:nvGraphicFramePr>
        <p:xfrm>
          <a:off x="1524000" y="3581400"/>
          <a:ext cx="981075" cy="334963"/>
        </p:xfrm>
        <a:graphic>
          <a:graphicData uri="http://schemas.openxmlformats.org/presentationml/2006/ole">
            <p:oleObj spid="_x0000_s11276" name="CorelDRAW" r:id="rId14" imgW="4833360" imgH="1647720" progId="">
              <p:embed/>
            </p:oleObj>
          </a:graphicData>
        </a:graphic>
      </p:graphicFrame>
      <p:graphicFrame>
        <p:nvGraphicFramePr>
          <p:cNvPr id="11277" name="Object 30"/>
          <p:cNvGraphicFramePr>
            <a:graphicFrameLocks noChangeAspect="1"/>
          </p:cNvGraphicFramePr>
          <p:nvPr/>
        </p:nvGraphicFramePr>
        <p:xfrm>
          <a:off x="990600" y="4267200"/>
          <a:ext cx="981075" cy="334963"/>
        </p:xfrm>
        <a:graphic>
          <a:graphicData uri="http://schemas.openxmlformats.org/presentationml/2006/ole">
            <p:oleObj spid="_x0000_s11277" name="CorelDRAW" r:id="rId15" imgW="4833360" imgH="1647720" progId="">
              <p:embed/>
            </p:oleObj>
          </a:graphicData>
        </a:graphic>
      </p:graphicFrame>
      <p:graphicFrame>
        <p:nvGraphicFramePr>
          <p:cNvPr id="56" name="Object 33"/>
          <p:cNvGraphicFramePr>
            <a:graphicFrameLocks noChangeAspect="1"/>
          </p:cNvGraphicFramePr>
          <p:nvPr/>
        </p:nvGraphicFramePr>
        <p:xfrm>
          <a:off x="3352800" y="4191000"/>
          <a:ext cx="630238" cy="552450"/>
        </p:xfrm>
        <a:graphic>
          <a:graphicData uri="http://schemas.openxmlformats.org/presentationml/2006/ole">
            <p:oleObj spid="_x0000_s11278" name="CorelDRAW" r:id="rId16" imgW="1876320" imgH="1647720" progId="">
              <p:embed/>
            </p:oleObj>
          </a:graphicData>
        </a:graphic>
      </p:graphicFrame>
      <p:graphicFrame>
        <p:nvGraphicFramePr>
          <p:cNvPr id="57" name="Object 34"/>
          <p:cNvGraphicFramePr>
            <a:graphicFrameLocks noChangeAspect="1"/>
          </p:cNvGraphicFramePr>
          <p:nvPr/>
        </p:nvGraphicFramePr>
        <p:xfrm>
          <a:off x="5643563" y="3357563"/>
          <a:ext cx="630237" cy="552450"/>
        </p:xfrm>
        <a:graphic>
          <a:graphicData uri="http://schemas.openxmlformats.org/presentationml/2006/ole">
            <p:oleObj spid="_x0000_s11279" name="CorelDRAW" r:id="rId17" imgW="1876320" imgH="1647720" progId="">
              <p:embed/>
            </p:oleObj>
          </a:graphicData>
        </a:graphic>
      </p:graphicFrame>
      <p:graphicFrame>
        <p:nvGraphicFramePr>
          <p:cNvPr id="58" name="Object 35"/>
          <p:cNvGraphicFramePr>
            <a:graphicFrameLocks noChangeAspect="1"/>
          </p:cNvGraphicFramePr>
          <p:nvPr/>
        </p:nvGraphicFramePr>
        <p:xfrm>
          <a:off x="381000" y="3810000"/>
          <a:ext cx="630238" cy="552450"/>
        </p:xfrm>
        <a:graphic>
          <a:graphicData uri="http://schemas.openxmlformats.org/presentationml/2006/ole">
            <p:oleObj spid="_x0000_s11280" name="CorelDRAW" r:id="rId18" imgW="1876320" imgH="1647720" progId="">
              <p:embed/>
            </p:oleObj>
          </a:graphicData>
        </a:graphic>
      </p:graphicFrame>
      <p:sp>
        <p:nvSpPr>
          <p:cNvPr id="11305" name="Oval 338"/>
          <p:cNvSpPr>
            <a:spLocks noChangeArrowheads="1"/>
          </p:cNvSpPr>
          <p:nvPr/>
        </p:nvSpPr>
        <p:spPr bwMode="auto">
          <a:xfrm>
            <a:off x="6019800" y="4800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06" name="Oval 339"/>
          <p:cNvSpPr>
            <a:spLocks noChangeArrowheads="1"/>
          </p:cNvSpPr>
          <p:nvPr/>
        </p:nvSpPr>
        <p:spPr bwMode="auto">
          <a:xfrm>
            <a:off x="2438400" y="3581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07" name="Oval 340"/>
          <p:cNvSpPr>
            <a:spLocks noChangeArrowheads="1"/>
          </p:cNvSpPr>
          <p:nvPr/>
        </p:nvSpPr>
        <p:spPr bwMode="auto">
          <a:xfrm>
            <a:off x="914400" y="4953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08" name="Oval 341"/>
          <p:cNvSpPr>
            <a:spLocks noChangeArrowheads="1"/>
          </p:cNvSpPr>
          <p:nvPr/>
        </p:nvSpPr>
        <p:spPr bwMode="auto">
          <a:xfrm>
            <a:off x="8229600" y="4953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09" name="Oval 342"/>
          <p:cNvSpPr>
            <a:spLocks noChangeArrowheads="1"/>
          </p:cNvSpPr>
          <p:nvPr/>
        </p:nvSpPr>
        <p:spPr bwMode="auto">
          <a:xfrm>
            <a:off x="7848600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10" name="Oval 343"/>
          <p:cNvSpPr>
            <a:spLocks noChangeArrowheads="1"/>
          </p:cNvSpPr>
          <p:nvPr/>
        </p:nvSpPr>
        <p:spPr bwMode="auto">
          <a:xfrm>
            <a:off x="67818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11" name="Oval 344"/>
          <p:cNvSpPr>
            <a:spLocks noChangeArrowheads="1"/>
          </p:cNvSpPr>
          <p:nvPr/>
        </p:nvSpPr>
        <p:spPr bwMode="auto">
          <a:xfrm>
            <a:off x="7772400" y="4343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12" name="Oval 345"/>
          <p:cNvSpPr>
            <a:spLocks noChangeArrowheads="1"/>
          </p:cNvSpPr>
          <p:nvPr/>
        </p:nvSpPr>
        <p:spPr bwMode="auto">
          <a:xfrm>
            <a:off x="6172200" y="4191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67" name="Oval 346"/>
          <p:cNvSpPr>
            <a:spLocks noChangeArrowheads="1"/>
          </p:cNvSpPr>
          <p:nvPr/>
        </p:nvSpPr>
        <p:spPr bwMode="auto">
          <a:xfrm>
            <a:off x="6324600" y="2971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14" name="Oval 347"/>
          <p:cNvSpPr>
            <a:spLocks noChangeArrowheads="1"/>
          </p:cNvSpPr>
          <p:nvPr/>
        </p:nvSpPr>
        <p:spPr bwMode="auto">
          <a:xfrm>
            <a:off x="6553200" y="426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15" name="Oval 348"/>
          <p:cNvSpPr>
            <a:spLocks noChangeArrowheads="1"/>
          </p:cNvSpPr>
          <p:nvPr/>
        </p:nvSpPr>
        <p:spPr bwMode="auto">
          <a:xfrm>
            <a:off x="5334000" y="4191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0" name="Oval 349"/>
          <p:cNvSpPr>
            <a:spLocks noChangeArrowheads="1"/>
          </p:cNvSpPr>
          <p:nvPr/>
        </p:nvSpPr>
        <p:spPr bwMode="auto">
          <a:xfrm>
            <a:off x="67818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17" name="Oval 350"/>
          <p:cNvSpPr>
            <a:spLocks noChangeArrowheads="1"/>
          </p:cNvSpPr>
          <p:nvPr/>
        </p:nvSpPr>
        <p:spPr bwMode="auto">
          <a:xfrm>
            <a:off x="6781800" y="3733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2" name="Oval 351"/>
          <p:cNvSpPr>
            <a:spLocks noChangeArrowheads="1"/>
          </p:cNvSpPr>
          <p:nvPr/>
        </p:nvSpPr>
        <p:spPr bwMode="auto">
          <a:xfrm>
            <a:off x="78486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3" name="Oval 352"/>
          <p:cNvSpPr>
            <a:spLocks noChangeArrowheads="1"/>
          </p:cNvSpPr>
          <p:nvPr/>
        </p:nvSpPr>
        <p:spPr bwMode="auto">
          <a:xfrm>
            <a:off x="2286000" y="2667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4" name="Oval 353"/>
          <p:cNvSpPr>
            <a:spLocks noChangeArrowheads="1"/>
          </p:cNvSpPr>
          <p:nvPr/>
        </p:nvSpPr>
        <p:spPr bwMode="auto">
          <a:xfrm>
            <a:off x="53340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5" name="Oval 354"/>
          <p:cNvSpPr>
            <a:spLocks noChangeArrowheads="1"/>
          </p:cNvSpPr>
          <p:nvPr/>
        </p:nvSpPr>
        <p:spPr bwMode="auto">
          <a:xfrm>
            <a:off x="0" y="2971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6" name="Oval 355"/>
          <p:cNvSpPr>
            <a:spLocks noChangeArrowheads="1"/>
          </p:cNvSpPr>
          <p:nvPr/>
        </p:nvSpPr>
        <p:spPr bwMode="auto">
          <a:xfrm>
            <a:off x="7467600" y="304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23" name="Oval 356"/>
          <p:cNvSpPr>
            <a:spLocks noChangeArrowheads="1"/>
          </p:cNvSpPr>
          <p:nvPr/>
        </p:nvSpPr>
        <p:spPr bwMode="auto">
          <a:xfrm>
            <a:off x="7239000" y="914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8" name="Oval 357"/>
          <p:cNvSpPr>
            <a:spLocks noChangeArrowheads="1"/>
          </p:cNvSpPr>
          <p:nvPr/>
        </p:nvSpPr>
        <p:spPr bwMode="auto">
          <a:xfrm>
            <a:off x="457200" y="1295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9" name="Oval 358"/>
          <p:cNvSpPr>
            <a:spLocks noChangeArrowheads="1"/>
          </p:cNvSpPr>
          <p:nvPr/>
        </p:nvSpPr>
        <p:spPr bwMode="auto">
          <a:xfrm>
            <a:off x="4724400" y="685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0" name="Oval 359"/>
          <p:cNvSpPr>
            <a:spLocks noChangeArrowheads="1"/>
          </p:cNvSpPr>
          <p:nvPr/>
        </p:nvSpPr>
        <p:spPr bwMode="auto">
          <a:xfrm>
            <a:off x="7696200" y="1371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27" name="Oval 360"/>
          <p:cNvSpPr>
            <a:spLocks noChangeArrowheads="1"/>
          </p:cNvSpPr>
          <p:nvPr/>
        </p:nvSpPr>
        <p:spPr bwMode="auto">
          <a:xfrm>
            <a:off x="7848600" y="152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2" name="Oval 361"/>
          <p:cNvSpPr>
            <a:spLocks noChangeArrowheads="1"/>
          </p:cNvSpPr>
          <p:nvPr/>
        </p:nvSpPr>
        <p:spPr bwMode="auto">
          <a:xfrm>
            <a:off x="8077200" y="228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3" name="Oval 362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4" name="Oval 363"/>
          <p:cNvSpPr>
            <a:spLocks noChangeArrowheads="1"/>
          </p:cNvSpPr>
          <p:nvPr/>
        </p:nvSpPr>
        <p:spPr bwMode="auto">
          <a:xfrm>
            <a:off x="5486400" y="175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5" name="Oval 364"/>
          <p:cNvSpPr>
            <a:spLocks noChangeArrowheads="1"/>
          </p:cNvSpPr>
          <p:nvPr/>
        </p:nvSpPr>
        <p:spPr bwMode="auto">
          <a:xfrm>
            <a:off x="457200" y="4648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6" name="Oval 365"/>
          <p:cNvSpPr>
            <a:spLocks noChangeArrowheads="1"/>
          </p:cNvSpPr>
          <p:nvPr/>
        </p:nvSpPr>
        <p:spPr bwMode="auto">
          <a:xfrm>
            <a:off x="685800" y="2438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33" name="Oval 366"/>
          <p:cNvSpPr>
            <a:spLocks noChangeArrowheads="1"/>
          </p:cNvSpPr>
          <p:nvPr/>
        </p:nvSpPr>
        <p:spPr bwMode="auto">
          <a:xfrm>
            <a:off x="86106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8" name="Oval 367"/>
          <p:cNvSpPr>
            <a:spLocks noChangeArrowheads="1"/>
          </p:cNvSpPr>
          <p:nvPr/>
        </p:nvSpPr>
        <p:spPr bwMode="auto">
          <a:xfrm>
            <a:off x="1600200" y="304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9" name="Oval 368"/>
          <p:cNvSpPr>
            <a:spLocks noChangeArrowheads="1"/>
          </p:cNvSpPr>
          <p:nvPr/>
        </p:nvSpPr>
        <p:spPr bwMode="auto">
          <a:xfrm>
            <a:off x="914400" y="175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36" name="Oval 369"/>
          <p:cNvSpPr>
            <a:spLocks noChangeArrowheads="1"/>
          </p:cNvSpPr>
          <p:nvPr/>
        </p:nvSpPr>
        <p:spPr bwMode="auto">
          <a:xfrm>
            <a:off x="2819400" y="2286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91" name="Object 36"/>
          <p:cNvGraphicFramePr>
            <a:graphicFrameLocks noChangeAspect="1"/>
          </p:cNvGraphicFramePr>
          <p:nvPr/>
        </p:nvGraphicFramePr>
        <p:xfrm>
          <a:off x="2514600" y="304800"/>
          <a:ext cx="630238" cy="552450"/>
        </p:xfrm>
        <a:graphic>
          <a:graphicData uri="http://schemas.openxmlformats.org/presentationml/2006/ole">
            <p:oleObj spid="_x0000_s11281" name="CorelDRAW" r:id="rId19" imgW="1876320" imgH="1647720" progId="">
              <p:embed/>
            </p:oleObj>
          </a:graphicData>
        </a:graphic>
      </p:graphicFrame>
      <p:graphicFrame>
        <p:nvGraphicFramePr>
          <p:cNvPr id="92" name="Object 37"/>
          <p:cNvGraphicFramePr>
            <a:graphicFrameLocks noChangeAspect="1"/>
          </p:cNvGraphicFramePr>
          <p:nvPr/>
        </p:nvGraphicFramePr>
        <p:xfrm>
          <a:off x="6500813" y="4286250"/>
          <a:ext cx="630237" cy="552450"/>
        </p:xfrm>
        <a:graphic>
          <a:graphicData uri="http://schemas.openxmlformats.org/presentationml/2006/ole">
            <p:oleObj spid="_x0000_s11282" name="CorelDRAW" r:id="rId20" imgW="1876320" imgH="1647720" progId="">
              <p:embed/>
            </p:oleObj>
          </a:graphicData>
        </a:graphic>
      </p:graphicFrame>
      <p:graphicFrame>
        <p:nvGraphicFramePr>
          <p:cNvPr id="93" name="Object 38"/>
          <p:cNvGraphicFramePr>
            <a:graphicFrameLocks noChangeAspect="1"/>
          </p:cNvGraphicFramePr>
          <p:nvPr/>
        </p:nvGraphicFramePr>
        <p:xfrm>
          <a:off x="4572000" y="4953000"/>
          <a:ext cx="630238" cy="552450"/>
        </p:xfrm>
        <a:graphic>
          <a:graphicData uri="http://schemas.openxmlformats.org/presentationml/2006/ole">
            <p:oleObj spid="_x0000_s11283" name="CorelDRAW" r:id="rId21" imgW="1876320" imgH="1647720" progId="">
              <p:embed/>
            </p:oleObj>
          </a:graphicData>
        </a:graphic>
      </p:graphicFrame>
      <p:graphicFrame>
        <p:nvGraphicFramePr>
          <p:cNvPr id="11284" name="Object 39"/>
          <p:cNvGraphicFramePr>
            <a:graphicFrameLocks noChangeAspect="1"/>
          </p:cNvGraphicFramePr>
          <p:nvPr/>
        </p:nvGraphicFramePr>
        <p:xfrm>
          <a:off x="7315200" y="3505200"/>
          <a:ext cx="981075" cy="334963"/>
        </p:xfrm>
        <a:graphic>
          <a:graphicData uri="http://schemas.openxmlformats.org/presentationml/2006/ole">
            <p:oleObj spid="_x0000_s11284" name="CorelDRAW" r:id="rId22" imgW="4833360" imgH="1647720" progId="">
              <p:embed/>
            </p:oleObj>
          </a:graphicData>
        </a:graphic>
      </p:graphicFrame>
      <p:sp>
        <p:nvSpPr>
          <p:cNvPr id="11337" name="Oval 314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1338" name="TextBox 97"/>
          <p:cNvSpPr txBox="1">
            <a:spLocks noChangeArrowheads="1"/>
          </p:cNvSpPr>
          <p:nvPr/>
        </p:nvSpPr>
        <p:spPr bwMode="auto">
          <a:xfrm>
            <a:off x="4143375" y="571500"/>
            <a:ext cx="4643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BASHTAT" pitchFamily="34" charset="-52"/>
            </a:endParaRPr>
          </a:p>
        </p:txBody>
      </p:sp>
      <p:pic>
        <p:nvPicPr>
          <p:cNvPr id="11339" name="Рисунок 95" descr="http://d2.files.namba.kg/files/2434885.jpg"/>
          <p:cNvPicPr>
            <a:picLocks noChangeAspect="1" noChangeArrowheads="1"/>
          </p:cNvPicPr>
          <p:nvPr/>
        </p:nvPicPr>
        <p:blipFill>
          <a:blip r:embed="rId23" cstate="print"/>
          <a:srcRect b="21242"/>
          <a:stretch>
            <a:fillRect/>
          </a:stretch>
        </p:blipFill>
        <p:spPr bwMode="auto">
          <a:xfrm>
            <a:off x="1857375" y="857250"/>
            <a:ext cx="535781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40" name="Rectangle 1"/>
          <p:cNvSpPr>
            <a:spLocks noChangeArrowheads="1"/>
          </p:cNvSpPr>
          <p:nvPr/>
        </p:nvSpPr>
        <p:spPr bwMode="auto">
          <a:xfrm>
            <a:off x="1857375" y="4451350"/>
            <a:ext cx="5214938" cy="1323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4000">
                <a:latin typeface="a_Helver Bashkir" pitchFamily="34" charset="0"/>
                <a:ea typeface="Times New Roman" pitchFamily="18" charset="0"/>
                <a:cs typeface="Arial" charset="0"/>
              </a:rPr>
              <a:t>   «Науруз</a:t>
            </a:r>
            <a:r>
              <a:rPr lang="ru-RU" sz="2400">
                <a:latin typeface="a_Helver Bashkir" pitchFamily="34" charset="0"/>
                <a:ea typeface="Times New Roman" pitchFamily="18" charset="0"/>
                <a:cs typeface="Arial" charset="0"/>
              </a:rPr>
              <a:t>»(фарсы телен</a:t>
            </a:r>
            <a:r>
              <a:rPr lang="ru-RU" sz="2400">
                <a:ea typeface="Times New Roman" pitchFamily="18" charset="0"/>
                <a:cs typeface="Arial" charset="0"/>
              </a:rPr>
              <a:t>ән</a:t>
            </a:r>
            <a:r>
              <a:rPr lang="ru-RU" sz="2400">
                <a:latin typeface="a_Helver Bashkir" pitchFamily="34" charset="0"/>
                <a:ea typeface="Times New Roman" pitchFamily="18" charset="0"/>
                <a:cs typeface="Arial" charset="0"/>
              </a:rPr>
              <a:t>)</a:t>
            </a:r>
            <a:r>
              <a:rPr lang="ru-RU" sz="4000">
                <a:latin typeface="a_Helver Bashkir" pitchFamily="34" charset="0"/>
                <a:ea typeface="Times New Roman" pitchFamily="18" charset="0"/>
                <a:cs typeface="Arial" charset="0"/>
              </a:rPr>
              <a:t> - я</a:t>
            </a:r>
            <a:r>
              <a:rPr lang="ru-RU" sz="4000">
                <a:latin typeface="Times New Roman" pitchFamily="18" charset="0"/>
                <a:ea typeface="Times New Roman" pitchFamily="18" charset="0"/>
                <a:cs typeface="Arial" charset="0"/>
              </a:rPr>
              <a:t>ңы көн, яңы йыл</a:t>
            </a:r>
            <a:r>
              <a:rPr lang="ru-RU" sz="4000">
                <a:latin typeface="a_Helver Bashkir" pitchFamily="34" charset="0"/>
                <a:ea typeface="Times New Roman" pitchFamily="18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00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8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2000" fill="hold"/>
                                        <p:tgtEl>
                                          <p:spTgt spid="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2" grpId="1" animBg="1"/>
      <p:bldP spid="44" grpId="0" animBg="1"/>
      <p:bldP spid="45" grpId="0" animBg="1"/>
      <p:bldP spid="47" grpId="0" animBg="1"/>
      <p:bldP spid="48" grpId="0" animBg="1"/>
      <p:bldP spid="67" grpId="0" animBg="1"/>
      <p:bldP spid="70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8" grpId="0" animBg="1"/>
      <p:bldP spid="88" grpId="1" animBg="1"/>
      <p:bldP spid="8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2296" name="Rectangle 1"/>
          <p:cNvSpPr>
            <a:spLocks noChangeArrowheads="1"/>
          </p:cNvSpPr>
          <p:nvPr/>
        </p:nvSpPr>
        <p:spPr bwMode="auto">
          <a:xfrm>
            <a:off x="357188" y="528638"/>
            <a:ext cx="8501062" cy="4032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be-BY" sz="3200">
                <a:latin typeface="a_Helver Bashkir" pitchFamily="34" charset="0"/>
              </a:rPr>
              <a:t>Маш-маш-маш- һүҙҙәрҙе алмаштыра …</a:t>
            </a:r>
          </a:p>
          <a:p>
            <a:endParaRPr lang="ru-RU" sz="3200">
              <a:latin typeface="a_Helver Bashkir" pitchFamily="34" charset="0"/>
            </a:endParaRPr>
          </a:p>
          <a:p>
            <a:r>
              <a:rPr lang="be-BY" sz="3200">
                <a:latin typeface="a_Helver Bashkir" pitchFamily="34" charset="0"/>
              </a:rPr>
              <a:t>Лай-лай-лай – ул һөйләмде ….</a:t>
            </a:r>
          </a:p>
          <a:p>
            <a:endParaRPr lang="ru-RU" sz="3200">
              <a:latin typeface="a_Helver Bashkir" pitchFamily="34" charset="0"/>
            </a:endParaRPr>
          </a:p>
          <a:p>
            <a:r>
              <a:rPr lang="ru-RU" sz="3200">
                <a:latin typeface="a_Helver Bashkir" pitchFamily="34" charset="0"/>
              </a:rPr>
              <a:t>Май-май-май- бер үк һүҙҙәр …</a:t>
            </a:r>
          </a:p>
          <a:p>
            <a:endParaRPr lang="ru-RU" sz="3200">
              <a:latin typeface="a_Helver Bashkir" pitchFamily="34" charset="0"/>
            </a:endParaRPr>
          </a:p>
          <a:p>
            <a:r>
              <a:rPr lang="ru-RU" sz="3200">
                <a:latin typeface="a_Helver Bashkir" pitchFamily="34" charset="0"/>
              </a:rPr>
              <a:t>Ным-ным-ным – ошоно мин …</a:t>
            </a:r>
          </a:p>
          <a:p>
            <a:pPr algn="just" eaLnBrk="0" hangingPunct="0"/>
            <a:endParaRPr lang="ru-RU" sz="3200">
              <a:latin typeface="a_Helver Bashkir" pitchFamily="34" charset="0"/>
            </a:endParaRP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1714500" y="4500563"/>
          <a:ext cx="630238" cy="552450"/>
        </p:xfrm>
        <a:graphic>
          <a:graphicData uri="http://schemas.openxmlformats.org/presentationml/2006/ole">
            <p:oleObj spid="_x0000_s12290" name="CorelDRAW" r:id="rId3" imgW="1876320" imgH="1647720" progId="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2928938" y="5929313"/>
          <a:ext cx="630237" cy="552450"/>
        </p:xfrm>
        <a:graphic>
          <a:graphicData uri="http://schemas.openxmlformats.org/presentationml/2006/ole">
            <p:oleObj spid="_x0000_s12291" name="CorelDRAW" r:id="rId4" imgW="1876320" imgH="1647720" progId="">
              <p:embed/>
            </p:oleObj>
          </a:graphicData>
        </a:graphic>
      </p:graphicFrame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1928813" y="5572125"/>
          <a:ext cx="630237" cy="552450"/>
        </p:xfrm>
        <a:graphic>
          <a:graphicData uri="http://schemas.openxmlformats.org/presentationml/2006/ole">
            <p:oleObj spid="_x0000_s12292" name="CorelDRAW" r:id="rId5" imgW="1876320" imgH="1647720" progId="">
              <p:embed/>
            </p:oleObj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7000875" y="4786313"/>
          <a:ext cx="1143000" cy="1001712"/>
        </p:xfrm>
        <a:graphic>
          <a:graphicData uri="http://schemas.openxmlformats.org/presentationml/2006/ole">
            <p:oleObj spid="_x0000_s12293" name="CorelDRAW" r:id="rId6" imgW="1876320" imgH="1647720" progId="">
              <p:embed/>
            </p:oleObj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500063" y="4786313"/>
          <a:ext cx="1143000" cy="1001712"/>
        </p:xfrm>
        <a:graphic>
          <a:graphicData uri="http://schemas.openxmlformats.org/presentationml/2006/ole">
            <p:oleObj spid="_x0000_s12294" name="CorelDRAW" r:id="rId7" imgW="1876320" imgH="16477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3320" name="Rectangle 1"/>
          <p:cNvSpPr>
            <a:spLocks noChangeArrowheads="1"/>
          </p:cNvSpPr>
          <p:nvPr/>
        </p:nvSpPr>
        <p:spPr bwMode="auto">
          <a:xfrm>
            <a:off x="142875" y="531813"/>
            <a:ext cx="8858250" cy="41544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be-BY" sz="3200">
                <a:latin typeface="a_Helver Bashkir" pitchFamily="34" charset="0"/>
              </a:rPr>
              <a:t>Маш-маш-маш- һүҙҙәрҙе </a:t>
            </a:r>
            <a:r>
              <a:rPr lang="be-BY" sz="3200" b="1" u="sng">
                <a:latin typeface="a_Helver Bashkir" pitchFamily="34" charset="0"/>
              </a:rPr>
              <a:t>алмаштыра алмаш.</a:t>
            </a:r>
          </a:p>
          <a:p>
            <a:endParaRPr lang="ru-RU" sz="3200">
              <a:latin typeface="a_Helver Bashkir" pitchFamily="34" charset="0"/>
            </a:endParaRPr>
          </a:p>
          <a:p>
            <a:r>
              <a:rPr lang="be-BY" sz="3200">
                <a:latin typeface="a_Helver Bashkir" pitchFamily="34" charset="0"/>
              </a:rPr>
              <a:t>Лай-лай-лай – ул </a:t>
            </a:r>
            <a:r>
              <a:rPr lang="be-BY" sz="3200" b="1" u="sng">
                <a:latin typeface="a_Helver Bashkir" pitchFamily="34" charset="0"/>
              </a:rPr>
              <a:t>һөйләмде матурлай.</a:t>
            </a:r>
          </a:p>
          <a:p>
            <a:endParaRPr lang="ru-RU" sz="3200">
              <a:latin typeface="a_Helver Bashkir" pitchFamily="34" charset="0"/>
            </a:endParaRPr>
          </a:p>
          <a:p>
            <a:r>
              <a:rPr lang="ru-RU" sz="3200">
                <a:latin typeface="a_Helver Bashkir" pitchFamily="34" charset="0"/>
              </a:rPr>
              <a:t>Май-май-май- бер үк </a:t>
            </a:r>
            <a:r>
              <a:rPr lang="ru-RU" sz="3200" b="1" u="sng">
                <a:latin typeface="a_Helver Bashkir" pitchFamily="34" charset="0"/>
              </a:rPr>
              <a:t>һүҙҙәр ҡабатламай.</a:t>
            </a:r>
          </a:p>
          <a:p>
            <a:endParaRPr lang="ru-RU" sz="3200">
              <a:latin typeface="a_Helver Bashkir" pitchFamily="34" charset="0"/>
            </a:endParaRPr>
          </a:p>
          <a:p>
            <a:r>
              <a:rPr lang="ru-RU" sz="3200">
                <a:latin typeface="a_Helver Bashkir" pitchFamily="34" charset="0"/>
              </a:rPr>
              <a:t>Ным-ным-ным – ошоно </a:t>
            </a:r>
            <a:r>
              <a:rPr lang="ru-RU" sz="3200" b="1" u="sng">
                <a:latin typeface="a_Helver Bashkir" pitchFamily="34" charset="0"/>
              </a:rPr>
              <a:t>мин аңланым.</a:t>
            </a:r>
            <a:endParaRPr lang="ru-RU" sz="3200">
              <a:latin typeface="a_Helver Bashkir" pitchFamily="34" charset="0"/>
            </a:endParaRPr>
          </a:p>
          <a:p>
            <a:pPr algn="just" eaLnBrk="0" hangingPunct="0"/>
            <a:endParaRPr lang="ru-RU" sz="4000">
              <a:latin typeface="a_Helver Bashkir" pitchFamily="34" charset="0"/>
            </a:endParaRP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143250" y="6072188"/>
          <a:ext cx="630238" cy="552450"/>
        </p:xfrm>
        <a:graphic>
          <a:graphicData uri="http://schemas.openxmlformats.org/presentationml/2006/ole">
            <p:oleObj spid="_x0000_s13314" name="CorelDRAW" r:id="rId3" imgW="1876320" imgH="1647720" progId="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2214563" y="5857875"/>
          <a:ext cx="630237" cy="552450"/>
        </p:xfrm>
        <a:graphic>
          <a:graphicData uri="http://schemas.openxmlformats.org/presentationml/2006/ole">
            <p:oleObj spid="_x0000_s13315" name="CorelDRAW" r:id="rId4" imgW="1876320" imgH="1647720" progId="">
              <p:embed/>
            </p:oleObj>
          </a:graphicData>
        </a:graphic>
      </p:graphicFrame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7786688" y="4714875"/>
          <a:ext cx="1143000" cy="1001713"/>
        </p:xfrm>
        <a:graphic>
          <a:graphicData uri="http://schemas.openxmlformats.org/presentationml/2006/ole">
            <p:oleObj spid="_x0000_s13316" name="CorelDRAW" r:id="rId5" imgW="1876320" imgH="1647720" progId="">
              <p:embed/>
            </p:oleObj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1071563" y="4857750"/>
          <a:ext cx="1143000" cy="1001713"/>
        </p:xfrm>
        <a:graphic>
          <a:graphicData uri="http://schemas.openxmlformats.org/presentationml/2006/ole">
            <p:oleObj spid="_x0000_s13317" name="CorelDRAW" r:id="rId6" imgW="1876320" imgH="1647720" progId="">
              <p:embed/>
            </p:oleObj>
          </a:graphicData>
        </a:graphic>
      </p:graphicFrame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142875" y="4429125"/>
          <a:ext cx="1143000" cy="1001713"/>
        </p:xfrm>
        <a:graphic>
          <a:graphicData uri="http://schemas.openxmlformats.org/presentationml/2006/ole">
            <p:oleObj spid="_x0000_s13318" name="CorelDRAW" r:id="rId7" imgW="1876320" imgH="16477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2" name="Заголовок 9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83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084" name="Oval 12"/>
          <p:cNvSpPr>
            <a:spLocks noChangeArrowheads="1"/>
          </p:cNvSpPr>
          <p:nvPr/>
        </p:nvSpPr>
        <p:spPr bwMode="auto">
          <a:xfrm rot="9827259">
            <a:off x="153988" y="511175"/>
            <a:ext cx="1284287" cy="1284288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085" name="Oval 10"/>
          <p:cNvSpPr>
            <a:spLocks noChangeArrowheads="1"/>
          </p:cNvSpPr>
          <p:nvPr/>
        </p:nvSpPr>
        <p:spPr bwMode="auto">
          <a:xfrm>
            <a:off x="357188" y="714375"/>
            <a:ext cx="928687" cy="928688"/>
          </a:xfrm>
          <a:prstGeom prst="ellipse">
            <a:avLst/>
          </a:prstGeom>
          <a:solidFill>
            <a:srgbClr val="FFFF00"/>
          </a:solidFill>
          <a:ln w="4127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086" name="Oval 282"/>
          <p:cNvSpPr>
            <a:spLocks noChangeArrowheads="1"/>
          </p:cNvSpPr>
          <p:nvPr/>
        </p:nvSpPr>
        <p:spPr bwMode="auto">
          <a:xfrm>
            <a:off x="6781800" y="45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/>
        </p:nvGraphicFramePr>
        <p:xfrm>
          <a:off x="4724400" y="4038600"/>
          <a:ext cx="1274763" cy="434975"/>
        </p:xfrm>
        <a:graphic>
          <a:graphicData uri="http://schemas.openxmlformats.org/presentationml/2006/ole">
            <p:oleObj spid="_x0000_s2050" name="CorelDRAW" r:id="rId4" imgW="4833360" imgH="1647720" progId="">
              <p:embed/>
            </p:oleObj>
          </a:graphicData>
        </a:graphic>
      </p:graphicFrame>
      <p:graphicFrame>
        <p:nvGraphicFramePr>
          <p:cNvPr id="2051" name="Object 11"/>
          <p:cNvGraphicFramePr>
            <a:graphicFrameLocks noChangeAspect="1"/>
          </p:cNvGraphicFramePr>
          <p:nvPr/>
        </p:nvGraphicFramePr>
        <p:xfrm>
          <a:off x="2514600" y="1600200"/>
          <a:ext cx="981075" cy="334963"/>
        </p:xfrm>
        <a:graphic>
          <a:graphicData uri="http://schemas.openxmlformats.org/presentationml/2006/ole">
            <p:oleObj spid="_x0000_s2051" name="CorelDRAW" r:id="rId5" imgW="4833360" imgH="1647720" progId="">
              <p:embed/>
            </p:oleObj>
          </a:graphicData>
        </a:graphic>
      </p:graphicFrame>
      <p:graphicFrame>
        <p:nvGraphicFramePr>
          <p:cNvPr id="2052" name="Object 12"/>
          <p:cNvGraphicFramePr>
            <a:graphicFrameLocks noChangeAspect="1"/>
          </p:cNvGraphicFramePr>
          <p:nvPr/>
        </p:nvGraphicFramePr>
        <p:xfrm>
          <a:off x="7286625" y="1571625"/>
          <a:ext cx="981075" cy="334963"/>
        </p:xfrm>
        <a:graphic>
          <a:graphicData uri="http://schemas.openxmlformats.org/presentationml/2006/ole">
            <p:oleObj spid="_x0000_s2052" name="CorelDRAW" r:id="rId6" imgW="4833360" imgH="1647720" progId="">
              <p:embed/>
            </p:oleObj>
          </a:graphicData>
        </a:graphic>
      </p:graphicFrame>
      <p:graphicFrame>
        <p:nvGraphicFramePr>
          <p:cNvPr id="2053" name="Object 13"/>
          <p:cNvGraphicFramePr>
            <a:graphicFrameLocks noChangeAspect="1"/>
          </p:cNvGraphicFramePr>
          <p:nvPr/>
        </p:nvGraphicFramePr>
        <p:xfrm>
          <a:off x="1071563" y="928688"/>
          <a:ext cx="981075" cy="334962"/>
        </p:xfrm>
        <a:graphic>
          <a:graphicData uri="http://schemas.openxmlformats.org/presentationml/2006/ole">
            <p:oleObj spid="_x0000_s2053" name="CorelDRAW" r:id="rId7" imgW="4833360" imgH="1647720" progId="">
              <p:embed/>
            </p:oleObj>
          </a:graphicData>
        </a:graphic>
      </p:graphicFrame>
      <p:graphicFrame>
        <p:nvGraphicFramePr>
          <p:cNvPr id="20" name="Object 14"/>
          <p:cNvGraphicFramePr>
            <a:graphicFrameLocks noChangeAspect="1"/>
          </p:cNvGraphicFramePr>
          <p:nvPr/>
        </p:nvGraphicFramePr>
        <p:xfrm>
          <a:off x="838200" y="3048000"/>
          <a:ext cx="981075" cy="334963"/>
        </p:xfrm>
        <a:graphic>
          <a:graphicData uri="http://schemas.openxmlformats.org/presentationml/2006/ole">
            <p:oleObj spid="_x0000_s2054" name="CorelDRAW" r:id="rId8" imgW="4833360" imgH="1647720" progId="">
              <p:embed/>
            </p:oleObj>
          </a:graphicData>
        </a:graphic>
      </p:graphicFrame>
      <p:graphicFrame>
        <p:nvGraphicFramePr>
          <p:cNvPr id="2055" name="Object 15"/>
          <p:cNvGraphicFramePr>
            <a:graphicFrameLocks noChangeAspect="1"/>
          </p:cNvGraphicFramePr>
          <p:nvPr/>
        </p:nvGraphicFramePr>
        <p:xfrm>
          <a:off x="1071563" y="2000250"/>
          <a:ext cx="981075" cy="334963"/>
        </p:xfrm>
        <a:graphic>
          <a:graphicData uri="http://schemas.openxmlformats.org/presentationml/2006/ole">
            <p:oleObj spid="_x0000_s2055" name="CorelDRAW" r:id="rId9" imgW="4833360" imgH="1647720" progId="">
              <p:embed/>
            </p:oleObj>
          </a:graphicData>
        </a:graphic>
      </p:graphicFrame>
      <p:graphicFrame>
        <p:nvGraphicFramePr>
          <p:cNvPr id="2056" name="Object 16"/>
          <p:cNvGraphicFramePr>
            <a:graphicFrameLocks noChangeAspect="1"/>
          </p:cNvGraphicFramePr>
          <p:nvPr/>
        </p:nvGraphicFramePr>
        <p:xfrm>
          <a:off x="8077200" y="1905000"/>
          <a:ext cx="981075" cy="334963"/>
        </p:xfrm>
        <a:graphic>
          <a:graphicData uri="http://schemas.openxmlformats.org/presentationml/2006/ole">
            <p:oleObj spid="_x0000_s2056" name="CorelDRAW" r:id="rId10" imgW="4833360" imgH="1647720" progId="">
              <p:embed/>
            </p:oleObj>
          </a:graphicData>
        </a:graphic>
      </p:graphicFrame>
      <p:graphicFrame>
        <p:nvGraphicFramePr>
          <p:cNvPr id="2057" name="Object 17"/>
          <p:cNvGraphicFramePr>
            <a:graphicFrameLocks noChangeAspect="1"/>
          </p:cNvGraphicFramePr>
          <p:nvPr/>
        </p:nvGraphicFramePr>
        <p:xfrm>
          <a:off x="8153400" y="838200"/>
          <a:ext cx="981075" cy="334963"/>
        </p:xfrm>
        <a:graphic>
          <a:graphicData uri="http://schemas.openxmlformats.org/presentationml/2006/ole">
            <p:oleObj spid="_x0000_s2057" name="CorelDRAW" r:id="rId11" imgW="4833360" imgH="1647720" progId="">
              <p:embed/>
            </p:oleObj>
          </a:graphicData>
        </a:graphic>
      </p:graphicFrame>
      <p:graphicFrame>
        <p:nvGraphicFramePr>
          <p:cNvPr id="24" name="Object 18"/>
          <p:cNvGraphicFramePr>
            <a:graphicFrameLocks noChangeAspect="1"/>
          </p:cNvGraphicFramePr>
          <p:nvPr/>
        </p:nvGraphicFramePr>
        <p:xfrm>
          <a:off x="6400800" y="0"/>
          <a:ext cx="630238" cy="552450"/>
        </p:xfrm>
        <a:graphic>
          <a:graphicData uri="http://schemas.openxmlformats.org/presentationml/2006/ole">
            <p:oleObj spid="_x0000_s2058" name="CorelDRAW" r:id="rId12" imgW="1876320" imgH="1647720" progId="">
              <p:embed/>
            </p:oleObj>
          </a:graphicData>
        </a:graphic>
      </p:graphicFrame>
      <p:graphicFrame>
        <p:nvGraphicFramePr>
          <p:cNvPr id="25" name="Object 19"/>
          <p:cNvGraphicFramePr>
            <a:graphicFrameLocks noChangeAspect="1"/>
          </p:cNvGraphicFramePr>
          <p:nvPr/>
        </p:nvGraphicFramePr>
        <p:xfrm>
          <a:off x="4191000" y="1143000"/>
          <a:ext cx="630238" cy="552450"/>
        </p:xfrm>
        <a:graphic>
          <a:graphicData uri="http://schemas.openxmlformats.org/presentationml/2006/ole">
            <p:oleObj spid="_x0000_s2059" name="CorelDRAW" r:id="rId13" imgW="1876320" imgH="1647720" progId="">
              <p:embed/>
            </p:oleObj>
          </a:graphicData>
        </a:graphic>
      </p:graphicFrame>
      <p:graphicFrame>
        <p:nvGraphicFramePr>
          <p:cNvPr id="26" name="Object 20"/>
          <p:cNvGraphicFramePr>
            <a:graphicFrameLocks noChangeAspect="1"/>
          </p:cNvGraphicFramePr>
          <p:nvPr/>
        </p:nvGraphicFramePr>
        <p:xfrm>
          <a:off x="3200400" y="2133600"/>
          <a:ext cx="630238" cy="552450"/>
        </p:xfrm>
        <a:graphic>
          <a:graphicData uri="http://schemas.openxmlformats.org/presentationml/2006/ole">
            <p:oleObj spid="_x0000_s2060" name="CorelDRAW" r:id="rId14" imgW="1876320" imgH="1647720" progId="">
              <p:embed/>
            </p:oleObj>
          </a:graphicData>
        </a:graphic>
      </p:graphicFrame>
      <p:graphicFrame>
        <p:nvGraphicFramePr>
          <p:cNvPr id="27" name="Object 21"/>
          <p:cNvGraphicFramePr>
            <a:graphicFrameLocks noChangeAspect="1"/>
          </p:cNvGraphicFramePr>
          <p:nvPr/>
        </p:nvGraphicFramePr>
        <p:xfrm>
          <a:off x="5257800" y="609600"/>
          <a:ext cx="630238" cy="552450"/>
        </p:xfrm>
        <a:graphic>
          <a:graphicData uri="http://schemas.openxmlformats.org/presentationml/2006/ole">
            <p:oleObj spid="_x0000_s2061" name="CorelDRAW" r:id="rId15" imgW="1876320" imgH="1647720" progId="">
              <p:embed/>
            </p:oleObj>
          </a:graphicData>
        </a:graphic>
      </p:graphicFrame>
      <p:graphicFrame>
        <p:nvGraphicFramePr>
          <p:cNvPr id="28" name="Object 22"/>
          <p:cNvGraphicFramePr>
            <a:graphicFrameLocks noChangeAspect="1"/>
          </p:cNvGraphicFramePr>
          <p:nvPr/>
        </p:nvGraphicFramePr>
        <p:xfrm>
          <a:off x="4038600" y="0"/>
          <a:ext cx="630238" cy="552450"/>
        </p:xfrm>
        <a:graphic>
          <a:graphicData uri="http://schemas.openxmlformats.org/presentationml/2006/ole">
            <p:oleObj spid="_x0000_s2062" name="CorelDRAW" r:id="rId16" imgW="1876320" imgH="1647720" progId="">
              <p:embed/>
            </p:oleObj>
          </a:graphicData>
        </a:graphic>
      </p:graphicFrame>
      <p:graphicFrame>
        <p:nvGraphicFramePr>
          <p:cNvPr id="29" name="Object 23"/>
          <p:cNvGraphicFramePr>
            <a:graphicFrameLocks noChangeAspect="1"/>
          </p:cNvGraphicFramePr>
          <p:nvPr/>
        </p:nvGraphicFramePr>
        <p:xfrm>
          <a:off x="8458200" y="1066800"/>
          <a:ext cx="630238" cy="552450"/>
        </p:xfrm>
        <a:graphic>
          <a:graphicData uri="http://schemas.openxmlformats.org/presentationml/2006/ole">
            <p:oleObj spid="_x0000_s2063" name="CorelDRAW" r:id="rId17" imgW="1876320" imgH="1647720" progId="">
              <p:embed/>
            </p:oleObj>
          </a:graphicData>
        </a:graphic>
      </p:graphicFrame>
      <p:graphicFrame>
        <p:nvGraphicFramePr>
          <p:cNvPr id="30" name="Object 24"/>
          <p:cNvGraphicFramePr>
            <a:graphicFrameLocks noChangeAspect="1"/>
          </p:cNvGraphicFramePr>
          <p:nvPr/>
        </p:nvGraphicFramePr>
        <p:xfrm>
          <a:off x="6934200" y="838200"/>
          <a:ext cx="630238" cy="552450"/>
        </p:xfrm>
        <a:graphic>
          <a:graphicData uri="http://schemas.openxmlformats.org/presentationml/2006/ole">
            <p:oleObj spid="_x0000_s2064" name="CorelDRAW" r:id="rId18" imgW="1876320" imgH="1647720" progId="">
              <p:embed/>
            </p:oleObj>
          </a:graphicData>
        </a:graphic>
      </p:graphicFrame>
      <p:graphicFrame>
        <p:nvGraphicFramePr>
          <p:cNvPr id="31" name="Object 25"/>
          <p:cNvGraphicFramePr>
            <a:graphicFrameLocks noChangeAspect="1"/>
          </p:cNvGraphicFramePr>
          <p:nvPr/>
        </p:nvGraphicFramePr>
        <p:xfrm>
          <a:off x="5867400" y="1295400"/>
          <a:ext cx="630238" cy="552450"/>
        </p:xfrm>
        <a:graphic>
          <a:graphicData uri="http://schemas.openxmlformats.org/presentationml/2006/ole">
            <p:oleObj spid="_x0000_s2065" name="CorelDRAW" r:id="rId19" imgW="1876320" imgH="1647720" progId="">
              <p:embed/>
            </p:oleObj>
          </a:graphicData>
        </a:graphic>
      </p:graphicFrame>
      <p:sp>
        <p:nvSpPr>
          <p:cNvPr id="32" name="Oval 303"/>
          <p:cNvSpPr>
            <a:spLocks noChangeArrowheads="1"/>
          </p:cNvSpPr>
          <p:nvPr/>
        </p:nvSpPr>
        <p:spPr bwMode="auto">
          <a:xfrm>
            <a:off x="58674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3" name="Oval 304"/>
          <p:cNvSpPr>
            <a:spLocks noChangeArrowheads="1"/>
          </p:cNvSpPr>
          <p:nvPr/>
        </p:nvSpPr>
        <p:spPr bwMode="auto">
          <a:xfrm>
            <a:off x="2286000" y="152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4" name="Oval 305"/>
          <p:cNvSpPr>
            <a:spLocks noChangeArrowheads="1"/>
          </p:cNvSpPr>
          <p:nvPr/>
        </p:nvSpPr>
        <p:spPr bwMode="auto">
          <a:xfrm>
            <a:off x="7620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090" name="Oval 306"/>
          <p:cNvSpPr>
            <a:spLocks noChangeArrowheads="1"/>
          </p:cNvSpPr>
          <p:nvPr/>
        </p:nvSpPr>
        <p:spPr bwMode="auto">
          <a:xfrm>
            <a:off x="80772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6" name="Oval 307"/>
          <p:cNvSpPr>
            <a:spLocks noChangeArrowheads="1"/>
          </p:cNvSpPr>
          <p:nvPr/>
        </p:nvSpPr>
        <p:spPr bwMode="auto">
          <a:xfrm>
            <a:off x="762000" y="228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092" name="Oval 308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8" name="Oval 309"/>
          <p:cNvSpPr>
            <a:spLocks noChangeArrowheads="1"/>
          </p:cNvSpPr>
          <p:nvPr/>
        </p:nvSpPr>
        <p:spPr bwMode="auto">
          <a:xfrm>
            <a:off x="7620000" y="2057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9" name="Oval 310"/>
          <p:cNvSpPr>
            <a:spLocks noChangeArrowheads="1"/>
          </p:cNvSpPr>
          <p:nvPr/>
        </p:nvSpPr>
        <p:spPr bwMode="auto">
          <a:xfrm>
            <a:off x="6019800" y="2133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" name="Oval 311"/>
          <p:cNvSpPr>
            <a:spLocks noChangeArrowheads="1"/>
          </p:cNvSpPr>
          <p:nvPr/>
        </p:nvSpPr>
        <p:spPr bwMode="auto">
          <a:xfrm>
            <a:off x="6172200" y="914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" name="Oval 312"/>
          <p:cNvSpPr>
            <a:spLocks noChangeArrowheads="1"/>
          </p:cNvSpPr>
          <p:nvPr/>
        </p:nvSpPr>
        <p:spPr bwMode="auto">
          <a:xfrm>
            <a:off x="4714875" y="28575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2" name="Oval 313"/>
          <p:cNvSpPr>
            <a:spLocks noChangeArrowheads="1"/>
          </p:cNvSpPr>
          <p:nvPr/>
        </p:nvSpPr>
        <p:spPr bwMode="auto">
          <a:xfrm>
            <a:off x="5181600" y="2133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098" name="Oval 315"/>
          <p:cNvSpPr>
            <a:spLocks noChangeArrowheads="1"/>
          </p:cNvSpPr>
          <p:nvPr/>
        </p:nvSpPr>
        <p:spPr bwMode="auto">
          <a:xfrm>
            <a:off x="6781800" y="3657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4" name="Oval 316"/>
          <p:cNvSpPr>
            <a:spLocks noChangeArrowheads="1"/>
          </p:cNvSpPr>
          <p:nvPr/>
        </p:nvSpPr>
        <p:spPr bwMode="auto">
          <a:xfrm>
            <a:off x="6629400" y="1676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5" name="Oval 317"/>
          <p:cNvSpPr>
            <a:spLocks noChangeArrowheads="1"/>
          </p:cNvSpPr>
          <p:nvPr/>
        </p:nvSpPr>
        <p:spPr bwMode="auto">
          <a:xfrm>
            <a:off x="7696200" y="685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01" name="Oval 318"/>
          <p:cNvSpPr>
            <a:spLocks noChangeArrowheads="1"/>
          </p:cNvSpPr>
          <p:nvPr/>
        </p:nvSpPr>
        <p:spPr bwMode="auto">
          <a:xfrm>
            <a:off x="2133600" y="609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7" name="Oval 319"/>
          <p:cNvSpPr>
            <a:spLocks noChangeArrowheads="1"/>
          </p:cNvSpPr>
          <p:nvPr/>
        </p:nvSpPr>
        <p:spPr bwMode="auto">
          <a:xfrm>
            <a:off x="5181600" y="1447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8" name="Oval 324"/>
          <p:cNvSpPr>
            <a:spLocks noChangeArrowheads="1"/>
          </p:cNvSpPr>
          <p:nvPr/>
        </p:nvSpPr>
        <p:spPr bwMode="auto">
          <a:xfrm>
            <a:off x="6934200" y="2514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2066" name="Object 26"/>
          <p:cNvGraphicFramePr>
            <a:graphicFrameLocks noChangeAspect="1"/>
          </p:cNvGraphicFramePr>
          <p:nvPr/>
        </p:nvGraphicFramePr>
        <p:xfrm>
          <a:off x="7543800" y="4191000"/>
          <a:ext cx="1274763" cy="434975"/>
        </p:xfrm>
        <a:graphic>
          <a:graphicData uri="http://schemas.openxmlformats.org/presentationml/2006/ole">
            <p:oleObj spid="_x0000_s2066" name="CorelDRAW" r:id="rId20" imgW="4833360" imgH="1647720" progId="">
              <p:embed/>
            </p:oleObj>
          </a:graphicData>
        </a:graphic>
      </p:graphicFrame>
      <p:graphicFrame>
        <p:nvGraphicFramePr>
          <p:cNvPr id="2067" name="Object 27"/>
          <p:cNvGraphicFramePr>
            <a:graphicFrameLocks noChangeAspect="1"/>
          </p:cNvGraphicFramePr>
          <p:nvPr/>
        </p:nvGraphicFramePr>
        <p:xfrm>
          <a:off x="2667000" y="3657600"/>
          <a:ext cx="981075" cy="334963"/>
        </p:xfrm>
        <a:graphic>
          <a:graphicData uri="http://schemas.openxmlformats.org/presentationml/2006/ole">
            <p:oleObj spid="_x0000_s2067" name="CorelDRAW" r:id="rId21" imgW="4833360" imgH="1647720" progId="">
              <p:embed/>
            </p:oleObj>
          </a:graphicData>
        </a:graphic>
      </p:graphicFrame>
      <p:graphicFrame>
        <p:nvGraphicFramePr>
          <p:cNvPr id="2068" name="Object 28"/>
          <p:cNvGraphicFramePr>
            <a:graphicFrameLocks noChangeAspect="1"/>
          </p:cNvGraphicFramePr>
          <p:nvPr/>
        </p:nvGraphicFramePr>
        <p:xfrm>
          <a:off x="3124200" y="5105400"/>
          <a:ext cx="981075" cy="334963"/>
        </p:xfrm>
        <a:graphic>
          <a:graphicData uri="http://schemas.openxmlformats.org/presentationml/2006/ole">
            <p:oleObj spid="_x0000_s2068" name="CorelDRAW" r:id="rId22" imgW="4833360" imgH="1647720" progId="">
              <p:embed/>
            </p:oleObj>
          </a:graphicData>
        </a:graphic>
      </p:graphicFrame>
      <p:graphicFrame>
        <p:nvGraphicFramePr>
          <p:cNvPr id="2069" name="Object 29"/>
          <p:cNvGraphicFramePr>
            <a:graphicFrameLocks noChangeAspect="1"/>
          </p:cNvGraphicFramePr>
          <p:nvPr/>
        </p:nvGraphicFramePr>
        <p:xfrm>
          <a:off x="1524000" y="3581400"/>
          <a:ext cx="981075" cy="334963"/>
        </p:xfrm>
        <a:graphic>
          <a:graphicData uri="http://schemas.openxmlformats.org/presentationml/2006/ole">
            <p:oleObj spid="_x0000_s2069" name="CorelDRAW" r:id="rId23" imgW="4833360" imgH="1647720" progId="">
              <p:embed/>
            </p:oleObj>
          </a:graphicData>
        </a:graphic>
      </p:graphicFrame>
      <p:graphicFrame>
        <p:nvGraphicFramePr>
          <p:cNvPr id="2070" name="Object 30"/>
          <p:cNvGraphicFramePr>
            <a:graphicFrameLocks noChangeAspect="1"/>
          </p:cNvGraphicFramePr>
          <p:nvPr/>
        </p:nvGraphicFramePr>
        <p:xfrm>
          <a:off x="990600" y="4267200"/>
          <a:ext cx="981075" cy="334963"/>
        </p:xfrm>
        <a:graphic>
          <a:graphicData uri="http://schemas.openxmlformats.org/presentationml/2006/ole">
            <p:oleObj spid="_x0000_s2070" name="CorelDRAW" r:id="rId24" imgW="4833360" imgH="1647720" progId="">
              <p:embed/>
            </p:oleObj>
          </a:graphicData>
        </a:graphic>
      </p:graphicFrame>
      <p:graphicFrame>
        <p:nvGraphicFramePr>
          <p:cNvPr id="54" name="Object 31"/>
          <p:cNvGraphicFramePr>
            <a:graphicFrameLocks noChangeAspect="1"/>
          </p:cNvGraphicFramePr>
          <p:nvPr/>
        </p:nvGraphicFramePr>
        <p:xfrm>
          <a:off x="5181600" y="2667000"/>
          <a:ext cx="630238" cy="552450"/>
        </p:xfrm>
        <a:graphic>
          <a:graphicData uri="http://schemas.openxmlformats.org/presentationml/2006/ole">
            <p:oleObj spid="_x0000_s2071" name="CorelDRAW" r:id="rId25" imgW="1876320" imgH="1647720" progId="">
              <p:embed/>
            </p:oleObj>
          </a:graphicData>
        </a:graphic>
      </p:graphicFrame>
      <p:graphicFrame>
        <p:nvGraphicFramePr>
          <p:cNvPr id="55" name="Object 32"/>
          <p:cNvGraphicFramePr>
            <a:graphicFrameLocks noChangeAspect="1"/>
          </p:cNvGraphicFramePr>
          <p:nvPr/>
        </p:nvGraphicFramePr>
        <p:xfrm>
          <a:off x="4038600" y="2590800"/>
          <a:ext cx="630238" cy="552450"/>
        </p:xfrm>
        <a:graphic>
          <a:graphicData uri="http://schemas.openxmlformats.org/presentationml/2006/ole">
            <p:oleObj spid="_x0000_s2072" name="CorelDRAW" r:id="rId26" imgW="1876320" imgH="1647720" progId="">
              <p:embed/>
            </p:oleObj>
          </a:graphicData>
        </a:graphic>
      </p:graphicFrame>
      <p:graphicFrame>
        <p:nvGraphicFramePr>
          <p:cNvPr id="56" name="Object 33"/>
          <p:cNvGraphicFramePr>
            <a:graphicFrameLocks noChangeAspect="1"/>
          </p:cNvGraphicFramePr>
          <p:nvPr/>
        </p:nvGraphicFramePr>
        <p:xfrm>
          <a:off x="3352800" y="4191000"/>
          <a:ext cx="630238" cy="552450"/>
        </p:xfrm>
        <a:graphic>
          <a:graphicData uri="http://schemas.openxmlformats.org/presentationml/2006/ole">
            <p:oleObj spid="_x0000_s2073" name="CorelDRAW" r:id="rId27" imgW="1876320" imgH="1647720" progId="">
              <p:embed/>
            </p:oleObj>
          </a:graphicData>
        </a:graphic>
      </p:graphicFrame>
      <p:graphicFrame>
        <p:nvGraphicFramePr>
          <p:cNvPr id="57" name="Object 34"/>
          <p:cNvGraphicFramePr>
            <a:graphicFrameLocks noChangeAspect="1"/>
          </p:cNvGraphicFramePr>
          <p:nvPr/>
        </p:nvGraphicFramePr>
        <p:xfrm>
          <a:off x="7143750" y="4786313"/>
          <a:ext cx="630238" cy="552450"/>
        </p:xfrm>
        <a:graphic>
          <a:graphicData uri="http://schemas.openxmlformats.org/presentationml/2006/ole">
            <p:oleObj spid="_x0000_s2074" name="CorelDRAW" r:id="rId28" imgW="1876320" imgH="1647720" progId="">
              <p:embed/>
            </p:oleObj>
          </a:graphicData>
        </a:graphic>
      </p:graphicFrame>
      <p:graphicFrame>
        <p:nvGraphicFramePr>
          <p:cNvPr id="58" name="Object 35"/>
          <p:cNvGraphicFramePr>
            <a:graphicFrameLocks noChangeAspect="1"/>
          </p:cNvGraphicFramePr>
          <p:nvPr/>
        </p:nvGraphicFramePr>
        <p:xfrm>
          <a:off x="381000" y="3810000"/>
          <a:ext cx="630238" cy="552450"/>
        </p:xfrm>
        <a:graphic>
          <a:graphicData uri="http://schemas.openxmlformats.org/presentationml/2006/ole">
            <p:oleObj spid="_x0000_s2075" name="CorelDRAW" r:id="rId29" imgW="1876320" imgH="1647720" progId="">
              <p:embed/>
            </p:oleObj>
          </a:graphicData>
        </a:graphic>
      </p:graphicFrame>
      <p:sp>
        <p:nvSpPr>
          <p:cNvPr id="2104" name="Oval 338"/>
          <p:cNvSpPr>
            <a:spLocks noChangeArrowheads="1"/>
          </p:cNvSpPr>
          <p:nvPr/>
        </p:nvSpPr>
        <p:spPr bwMode="auto">
          <a:xfrm>
            <a:off x="6019800" y="4800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05" name="Oval 339"/>
          <p:cNvSpPr>
            <a:spLocks noChangeArrowheads="1"/>
          </p:cNvSpPr>
          <p:nvPr/>
        </p:nvSpPr>
        <p:spPr bwMode="auto">
          <a:xfrm>
            <a:off x="2438400" y="3581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06" name="Oval 340"/>
          <p:cNvSpPr>
            <a:spLocks noChangeArrowheads="1"/>
          </p:cNvSpPr>
          <p:nvPr/>
        </p:nvSpPr>
        <p:spPr bwMode="auto">
          <a:xfrm>
            <a:off x="914400" y="4953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07" name="Oval 341"/>
          <p:cNvSpPr>
            <a:spLocks noChangeArrowheads="1"/>
          </p:cNvSpPr>
          <p:nvPr/>
        </p:nvSpPr>
        <p:spPr bwMode="auto">
          <a:xfrm>
            <a:off x="8229600" y="4953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08" name="Oval 342"/>
          <p:cNvSpPr>
            <a:spLocks noChangeArrowheads="1"/>
          </p:cNvSpPr>
          <p:nvPr/>
        </p:nvSpPr>
        <p:spPr bwMode="auto">
          <a:xfrm>
            <a:off x="7848600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09" name="Oval 343"/>
          <p:cNvSpPr>
            <a:spLocks noChangeArrowheads="1"/>
          </p:cNvSpPr>
          <p:nvPr/>
        </p:nvSpPr>
        <p:spPr bwMode="auto">
          <a:xfrm>
            <a:off x="67818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10" name="Oval 344"/>
          <p:cNvSpPr>
            <a:spLocks noChangeArrowheads="1"/>
          </p:cNvSpPr>
          <p:nvPr/>
        </p:nvSpPr>
        <p:spPr bwMode="auto">
          <a:xfrm>
            <a:off x="7772400" y="4343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11" name="Oval 345"/>
          <p:cNvSpPr>
            <a:spLocks noChangeArrowheads="1"/>
          </p:cNvSpPr>
          <p:nvPr/>
        </p:nvSpPr>
        <p:spPr bwMode="auto">
          <a:xfrm>
            <a:off x="6172200" y="4191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67" name="Oval 346"/>
          <p:cNvSpPr>
            <a:spLocks noChangeArrowheads="1"/>
          </p:cNvSpPr>
          <p:nvPr/>
        </p:nvSpPr>
        <p:spPr bwMode="auto">
          <a:xfrm>
            <a:off x="6324600" y="2971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13" name="Oval 347"/>
          <p:cNvSpPr>
            <a:spLocks noChangeArrowheads="1"/>
          </p:cNvSpPr>
          <p:nvPr/>
        </p:nvSpPr>
        <p:spPr bwMode="auto">
          <a:xfrm>
            <a:off x="6553200" y="426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14" name="Oval 348"/>
          <p:cNvSpPr>
            <a:spLocks noChangeArrowheads="1"/>
          </p:cNvSpPr>
          <p:nvPr/>
        </p:nvSpPr>
        <p:spPr bwMode="auto">
          <a:xfrm>
            <a:off x="5334000" y="4191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0" name="Oval 349"/>
          <p:cNvSpPr>
            <a:spLocks noChangeArrowheads="1"/>
          </p:cNvSpPr>
          <p:nvPr/>
        </p:nvSpPr>
        <p:spPr bwMode="auto">
          <a:xfrm>
            <a:off x="67818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16" name="Oval 350"/>
          <p:cNvSpPr>
            <a:spLocks noChangeArrowheads="1"/>
          </p:cNvSpPr>
          <p:nvPr/>
        </p:nvSpPr>
        <p:spPr bwMode="auto">
          <a:xfrm>
            <a:off x="6781800" y="3733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2" name="Oval 351"/>
          <p:cNvSpPr>
            <a:spLocks noChangeArrowheads="1"/>
          </p:cNvSpPr>
          <p:nvPr/>
        </p:nvSpPr>
        <p:spPr bwMode="auto">
          <a:xfrm>
            <a:off x="78486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3" name="Oval 352"/>
          <p:cNvSpPr>
            <a:spLocks noChangeArrowheads="1"/>
          </p:cNvSpPr>
          <p:nvPr/>
        </p:nvSpPr>
        <p:spPr bwMode="auto">
          <a:xfrm>
            <a:off x="2286000" y="2667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4" name="Oval 353"/>
          <p:cNvSpPr>
            <a:spLocks noChangeArrowheads="1"/>
          </p:cNvSpPr>
          <p:nvPr/>
        </p:nvSpPr>
        <p:spPr bwMode="auto">
          <a:xfrm>
            <a:off x="53340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5" name="Oval 354"/>
          <p:cNvSpPr>
            <a:spLocks noChangeArrowheads="1"/>
          </p:cNvSpPr>
          <p:nvPr/>
        </p:nvSpPr>
        <p:spPr bwMode="auto">
          <a:xfrm>
            <a:off x="0" y="2971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6" name="Oval 355"/>
          <p:cNvSpPr>
            <a:spLocks noChangeArrowheads="1"/>
          </p:cNvSpPr>
          <p:nvPr/>
        </p:nvSpPr>
        <p:spPr bwMode="auto">
          <a:xfrm>
            <a:off x="7467600" y="304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22" name="Oval 356"/>
          <p:cNvSpPr>
            <a:spLocks noChangeArrowheads="1"/>
          </p:cNvSpPr>
          <p:nvPr/>
        </p:nvSpPr>
        <p:spPr bwMode="auto">
          <a:xfrm>
            <a:off x="7239000" y="914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8" name="Oval 357"/>
          <p:cNvSpPr>
            <a:spLocks noChangeArrowheads="1"/>
          </p:cNvSpPr>
          <p:nvPr/>
        </p:nvSpPr>
        <p:spPr bwMode="auto">
          <a:xfrm>
            <a:off x="457200" y="1295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9" name="Oval 358"/>
          <p:cNvSpPr>
            <a:spLocks noChangeArrowheads="1"/>
          </p:cNvSpPr>
          <p:nvPr/>
        </p:nvSpPr>
        <p:spPr bwMode="auto">
          <a:xfrm>
            <a:off x="4724400" y="685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0" name="Oval 359"/>
          <p:cNvSpPr>
            <a:spLocks noChangeArrowheads="1"/>
          </p:cNvSpPr>
          <p:nvPr/>
        </p:nvSpPr>
        <p:spPr bwMode="auto">
          <a:xfrm>
            <a:off x="7696200" y="1371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26" name="Oval 360"/>
          <p:cNvSpPr>
            <a:spLocks noChangeArrowheads="1"/>
          </p:cNvSpPr>
          <p:nvPr/>
        </p:nvSpPr>
        <p:spPr bwMode="auto">
          <a:xfrm>
            <a:off x="7848600" y="152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2" name="Oval 361"/>
          <p:cNvSpPr>
            <a:spLocks noChangeArrowheads="1"/>
          </p:cNvSpPr>
          <p:nvPr/>
        </p:nvSpPr>
        <p:spPr bwMode="auto">
          <a:xfrm>
            <a:off x="8077200" y="228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3" name="Oval 362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4" name="Oval 363"/>
          <p:cNvSpPr>
            <a:spLocks noChangeArrowheads="1"/>
          </p:cNvSpPr>
          <p:nvPr/>
        </p:nvSpPr>
        <p:spPr bwMode="auto">
          <a:xfrm>
            <a:off x="5486400" y="175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5" name="Oval 364"/>
          <p:cNvSpPr>
            <a:spLocks noChangeArrowheads="1"/>
          </p:cNvSpPr>
          <p:nvPr/>
        </p:nvSpPr>
        <p:spPr bwMode="auto">
          <a:xfrm>
            <a:off x="457200" y="4648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6" name="Oval 365"/>
          <p:cNvSpPr>
            <a:spLocks noChangeArrowheads="1"/>
          </p:cNvSpPr>
          <p:nvPr/>
        </p:nvSpPr>
        <p:spPr bwMode="auto">
          <a:xfrm>
            <a:off x="685800" y="2438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32" name="Oval 366"/>
          <p:cNvSpPr>
            <a:spLocks noChangeArrowheads="1"/>
          </p:cNvSpPr>
          <p:nvPr/>
        </p:nvSpPr>
        <p:spPr bwMode="auto">
          <a:xfrm>
            <a:off x="86106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8" name="Oval 367"/>
          <p:cNvSpPr>
            <a:spLocks noChangeArrowheads="1"/>
          </p:cNvSpPr>
          <p:nvPr/>
        </p:nvSpPr>
        <p:spPr bwMode="auto">
          <a:xfrm>
            <a:off x="1600200" y="304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9" name="Oval 368"/>
          <p:cNvSpPr>
            <a:spLocks noChangeArrowheads="1"/>
          </p:cNvSpPr>
          <p:nvPr/>
        </p:nvSpPr>
        <p:spPr bwMode="auto">
          <a:xfrm>
            <a:off x="914400" y="175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35" name="Oval 369"/>
          <p:cNvSpPr>
            <a:spLocks noChangeArrowheads="1"/>
          </p:cNvSpPr>
          <p:nvPr/>
        </p:nvSpPr>
        <p:spPr bwMode="auto">
          <a:xfrm>
            <a:off x="2819400" y="2286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91" name="Object 36"/>
          <p:cNvGraphicFramePr>
            <a:graphicFrameLocks noChangeAspect="1"/>
          </p:cNvGraphicFramePr>
          <p:nvPr/>
        </p:nvGraphicFramePr>
        <p:xfrm>
          <a:off x="2514600" y="304800"/>
          <a:ext cx="630238" cy="552450"/>
        </p:xfrm>
        <a:graphic>
          <a:graphicData uri="http://schemas.openxmlformats.org/presentationml/2006/ole">
            <p:oleObj spid="_x0000_s2076" name="CorelDRAW" r:id="rId30" imgW="1876320" imgH="1647720" progId="">
              <p:embed/>
            </p:oleObj>
          </a:graphicData>
        </a:graphic>
      </p:graphicFrame>
      <p:graphicFrame>
        <p:nvGraphicFramePr>
          <p:cNvPr id="92" name="Object 37"/>
          <p:cNvGraphicFramePr>
            <a:graphicFrameLocks noChangeAspect="1"/>
          </p:cNvGraphicFramePr>
          <p:nvPr/>
        </p:nvGraphicFramePr>
        <p:xfrm>
          <a:off x="6500813" y="4286250"/>
          <a:ext cx="630237" cy="552450"/>
        </p:xfrm>
        <a:graphic>
          <a:graphicData uri="http://schemas.openxmlformats.org/presentationml/2006/ole">
            <p:oleObj spid="_x0000_s2077" name="CorelDRAW" r:id="rId31" imgW="1876320" imgH="1647720" progId="">
              <p:embed/>
            </p:oleObj>
          </a:graphicData>
        </a:graphic>
      </p:graphicFrame>
      <p:graphicFrame>
        <p:nvGraphicFramePr>
          <p:cNvPr id="93" name="Object 38"/>
          <p:cNvGraphicFramePr>
            <a:graphicFrameLocks noChangeAspect="1"/>
          </p:cNvGraphicFramePr>
          <p:nvPr/>
        </p:nvGraphicFramePr>
        <p:xfrm>
          <a:off x="4572000" y="4953000"/>
          <a:ext cx="630238" cy="552450"/>
        </p:xfrm>
        <a:graphic>
          <a:graphicData uri="http://schemas.openxmlformats.org/presentationml/2006/ole">
            <p:oleObj spid="_x0000_s2078" name="CorelDRAW" r:id="rId32" imgW="1876320" imgH="1647720" progId="">
              <p:embed/>
            </p:oleObj>
          </a:graphicData>
        </a:graphic>
      </p:graphicFrame>
      <p:graphicFrame>
        <p:nvGraphicFramePr>
          <p:cNvPr id="2079" name="Object 39"/>
          <p:cNvGraphicFramePr>
            <a:graphicFrameLocks noChangeAspect="1"/>
          </p:cNvGraphicFramePr>
          <p:nvPr/>
        </p:nvGraphicFramePr>
        <p:xfrm>
          <a:off x="7315200" y="3505200"/>
          <a:ext cx="981075" cy="334963"/>
        </p:xfrm>
        <a:graphic>
          <a:graphicData uri="http://schemas.openxmlformats.org/presentationml/2006/ole">
            <p:oleObj spid="_x0000_s2079" name="CorelDRAW" r:id="rId33" imgW="4833360" imgH="1647720" progId="">
              <p:embed/>
            </p:oleObj>
          </a:graphicData>
        </a:graphic>
      </p:graphicFrame>
      <p:sp>
        <p:nvSpPr>
          <p:cNvPr id="2136" name="Oval 314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137" name="TextBox 97"/>
          <p:cNvSpPr txBox="1">
            <a:spLocks noChangeArrowheads="1"/>
          </p:cNvSpPr>
          <p:nvPr/>
        </p:nvSpPr>
        <p:spPr bwMode="auto">
          <a:xfrm>
            <a:off x="4143375" y="571500"/>
            <a:ext cx="4643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BASHTAT" pitchFamily="34" charset="-52"/>
            </a:endParaRPr>
          </a:p>
        </p:txBody>
      </p:sp>
      <p:sp>
        <p:nvSpPr>
          <p:cNvPr id="99" name="Заголовок 2"/>
          <p:cNvSpPr txBox="1">
            <a:spLocks/>
          </p:cNvSpPr>
          <p:nvPr/>
        </p:nvSpPr>
        <p:spPr bwMode="auto">
          <a:xfrm>
            <a:off x="1285852" y="571480"/>
            <a:ext cx="7358114" cy="471490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norm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be-BY" sz="4400" u="sng" dirty="0">
              <a:latin typeface="a_Helver Bashkir" pitchFamily="34" charset="0"/>
              <a:cs typeface="Times New Roman" pitchFamily="18" charset="0"/>
            </a:endParaRPr>
          </a:p>
          <a:p>
            <a:pPr eaLnBrk="0" hangingPunct="0">
              <a:lnSpc>
                <a:spcPct val="90000"/>
              </a:lnSpc>
              <a:defRPr/>
            </a:pPr>
            <a:r>
              <a:rPr lang="be-BY" sz="4400" dirty="0">
                <a:latin typeface="a_Helver Bashkir" pitchFamily="34" charset="0"/>
                <a:cs typeface="Times New Roman" pitchFamily="18" charset="0"/>
              </a:rPr>
              <a:t>                </a:t>
            </a:r>
            <a:r>
              <a:rPr lang="be-BY" sz="4000" dirty="0">
                <a:latin typeface="a_Helver Bashkir" pitchFamily="34" charset="0"/>
                <a:cs typeface="Times New Roman" pitchFamily="18" charset="0"/>
              </a:rPr>
              <a:t>беҙгә     килгән,</a:t>
            </a:r>
          </a:p>
          <a:p>
            <a:pPr eaLnBrk="0" hangingPunct="0">
              <a:lnSpc>
                <a:spcPct val="90000"/>
              </a:lnSpc>
              <a:defRPr/>
            </a:pPr>
            <a:endParaRPr lang="be-BY" sz="4000" dirty="0">
              <a:latin typeface="a_Helver Bashkir" pitchFamily="34" charset="0"/>
            </a:endParaRPr>
          </a:p>
          <a:p>
            <a:pPr eaLnBrk="0" hangingPunct="0">
              <a:lnSpc>
                <a:spcPct val="90000"/>
              </a:lnSpc>
              <a:defRPr/>
            </a:pPr>
            <a:r>
              <a:rPr lang="be-BY" sz="4000" dirty="0">
                <a:latin typeface="a_Helver Bashkir" pitchFamily="34" charset="0"/>
              </a:rPr>
              <a:t> </a:t>
            </a:r>
            <a:r>
              <a:rPr lang="ru-RU" sz="2000" dirty="0">
                <a:latin typeface="Arial" pitchFamily="34" charset="0"/>
              </a:rPr>
              <a:t/>
            </a:r>
            <a:br>
              <a:rPr lang="ru-RU" sz="2000" dirty="0">
                <a:latin typeface="Arial" pitchFamily="34" charset="0"/>
              </a:rPr>
            </a:br>
            <a:r>
              <a:rPr lang="be-BY" sz="4000" dirty="0">
                <a:latin typeface="a_Helver Bashkir" pitchFamily="34" charset="0"/>
                <a:cs typeface="Times New Roman" pitchFamily="18" charset="0"/>
              </a:rPr>
              <a:t>Бүләктәр            килтергән.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ru-RU" sz="2400" dirty="0">
                <a:latin typeface="Arial" pitchFamily="34" charset="0"/>
              </a:rPr>
              <a:t/>
            </a:r>
            <a:br>
              <a:rPr lang="ru-RU" sz="2400" dirty="0">
                <a:latin typeface="Arial" pitchFamily="34" charset="0"/>
              </a:rPr>
            </a:br>
            <a:r>
              <a:rPr lang="be-BY" sz="4900" dirty="0">
                <a:latin typeface="Arial" pitchFamily="34" charset="0"/>
              </a:rPr>
              <a:t/>
            </a:r>
            <a:br>
              <a:rPr lang="be-BY" sz="4900" dirty="0">
                <a:latin typeface="Arial" pitchFamily="34" charset="0"/>
              </a:rPr>
            </a:br>
            <a:endParaRPr lang="ru-RU" sz="4000" dirty="0">
              <a:latin typeface="Trebuchet MS" pitchFamily="34" charset="0"/>
            </a:endParaRPr>
          </a:p>
        </p:txBody>
      </p:sp>
      <p:pic>
        <p:nvPicPr>
          <p:cNvPr id="2141" name="Содержимое 3" descr="0010-010-Novogodnjaja-jolka.jpg"/>
          <p:cNvPicPr>
            <a:picLocks noChangeAspect="1"/>
          </p:cNvPicPr>
          <p:nvPr/>
        </p:nvPicPr>
        <p:blipFill>
          <a:blip r:embed="rId34" cstate="print"/>
          <a:srcRect t="42708" r="69531" b="8333"/>
          <a:stretch>
            <a:fillRect/>
          </a:stretch>
        </p:blipFill>
        <p:spPr bwMode="auto">
          <a:xfrm>
            <a:off x="1428750" y="857250"/>
            <a:ext cx="142875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42" name="Рисунок 93" descr="http://profng.ru/images/kartina1.jpg"/>
          <p:cNvPicPr>
            <a:picLocks noChangeAspect="1" noChangeArrowheads="1"/>
          </p:cNvPicPr>
          <p:nvPr/>
        </p:nvPicPr>
        <p:blipFill>
          <a:blip r:embed="rId35" cstate="print"/>
          <a:srcRect r="54793"/>
          <a:stretch>
            <a:fillRect/>
          </a:stretch>
        </p:blipFill>
        <p:spPr bwMode="auto">
          <a:xfrm>
            <a:off x="3640138" y="2643188"/>
            <a:ext cx="1360487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80" name="Object 97"/>
          <p:cNvGraphicFramePr>
            <a:graphicFrameLocks noChangeAspect="1"/>
          </p:cNvGraphicFramePr>
          <p:nvPr/>
        </p:nvGraphicFramePr>
        <p:xfrm>
          <a:off x="0" y="5286375"/>
          <a:ext cx="9144000" cy="1571625"/>
        </p:xfrm>
        <a:graphic>
          <a:graphicData uri="http://schemas.openxmlformats.org/presentationml/2006/ole">
            <p:oleObj spid="_x0000_s2080" name="CorelDRAW" r:id="rId36" imgW="8898120" imgH="4047840" progId="">
              <p:embed/>
            </p:oleObj>
          </a:graphicData>
        </a:graphic>
      </p:graphicFrame>
      <p:graphicFrame>
        <p:nvGraphicFramePr>
          <p:cNvPr id="2081" name="Object 5"/>
          <p:cNvGraphicFramePr>
            <a:graphicFrameLocks noChangeAspect="1"/>
          </p:cNvGraphicFramePr>
          <p:nvPr/>
        </p:nvGraphicFramePr>
        <p:xfrm>
          <a:off x="214313" y="3500438"/>
          <a:ext cx="2395537" cy="3059112"/>
        </p:xfrm>
        <a:graphic>
          <a:graphicData uri="http://schemas.openxmlformats.org/presentationml/2006/ole">
            <p:oleObj spid="_x0000_s2081" name="CorelDRAW" r:id="rId37" imgW="7385040" imgH="9429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00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00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00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100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00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00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8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2000" fill="hold"/>
                                        <p:tgtEl>
                                          <p:spTgt spid="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2000" fill="hold"/>
                                        <p:tgtEl>
                                          <p:spTgt spid="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8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2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4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6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8" dur="2000" fill="hold"/>
                                        <p:tgtEl>
                                          <p:spTgt spid="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2" grpId="1" animBg="1"/>
      <p:bldP spid="44" grpId="0" animBg="1"/>
      <p:bldP spid="45" grpId="0" animBg="1"/>
      <p:bldP spid="47" grpId="0" animBg="1"/>
      <p:bldP spid="48" grpId="0" animBg="1"/>
      <p:bldP spid="67" grpId="0" animBg="1"/>
      <p:bldP spid="70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8" grpId="0" animBg="1"/>
      <p:bldP spid="88" grpId="1" animBg="1"/>
      <p:bldP spid="8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tt-RU" b="1" smtClean="0"/>
              <a:t> Өй эше:</a:t>
            </a:r>
            <a:r>
              <a:rPr lang="tt-RU" smtClean="0"/>
              <a:t> </a:t>
            </a:r>
            <a:endParaRPr 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tt-RU" b="1" smtClean="0"/>
              <a:t>                             </a:t>
            </a:r>
            <a:endParaRPr lang="ru-RU" smtClean="0"/>
          </a:p>
          <a:p>
            <a:r>
              <a:rPr lang="tt-RU" smtClean="0">
                <a:latin typeface="Arial" charset="0"/>
                <a:cs typeface="Arial" charset="0"/>
              </a:rPr>
              <a:t> </a:t>
            </a:r>
            <a:r>
              <a:rPr lang="be-BY" smtClean="0">
                <a:latin typeface="a_Helver Bashkir" pitchFamily="34" charset="0"/>
              </a:rPr>
              <a:t>1) </a:t>
            </a:r>
            <a:r>
              <a:rPr lang="ru-RU" smtClean="0">
                <a:latin typeface="a_Helver Bashkir" pitchFamily="34" charset="0"/>
              </a:rPr>
              <a:t>162 - се күнегеү, 135 бит. </a:t>
            </a:r>
          </a:p>
          <a:p>
            <a:r>
              <a:rPr lang="be-BY" smtClean="0">
                <a:latin typeface="a_Helver Bashkir" pitchFamily="34" charset="0"/>
              </a:rPr>
              <a:t>2) “Яңы йыл»- һүрәт төшөрөргә, һүрәт буйынса һөйләргә. </a:t>
            </a:r>
          </a:p>
          <a:p>
            <a:r>
              <a:rPr lang="be-BY" smtClean="0">
                <a:latin typeface="a_Helver Bashkir" pitchFamily="34" charset="0"/>
              </a:rPr>
              <a:t>3)</a:t>
            </a:r>
            <a:r>
              <a:rPr lang="be-BY" smtClean="0"/>
              <a:t> </a:t>
            </a:r>
            <a:r>
              <a:rPr lang="be-BY" smtClean="0">
                <a:latin typeface="a_Helver Bashkir" pitchFamily="34" charset="0"/>
              </a:rPr>
              <a:t>Ҡыш бабайға хат яҙ</a:t>
            </a:r>
            <a:r>
              <a:rPr lang="ru-RU" smtClean="0">
                <a:latin typeface="a_Helver Bashkir" pitchFamily="34" charset="0"/>
              </a:rPr>
              <a:t>ырға.</a:t>
            </a:r>
          </a:p>
          <a:p>
            <a:endParaRPr lang="ru-RU" smtClean="0">
              <a:latin typeface="a_Helver Bashkir" pitchFamily="34" charset="0"/>
            </a:endParaRP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3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14338" name="Object 22"/>
          <p:cNvGraphicFramePr>
            <a:graphicFrameLocks noChangeAspect="1"/>
          </p:cNvGraphicFramePr>
          <p:nvPr/>
        </p:nvGraphicFramePr>
        <p:xfrm>
          <a:off x="0" y="5643563"/>
          <a:ext cx="9144000" cy="1214437"/>
        </p:xfrm>
        <a:graphic>
          <a:graphicData uri="http://schemas.openxmlformats.org/presentationml/2006/ole">
            <p:oleObj spid="_x0000_s14338" name="CorelDRAW" r:id="rId4" imgW="8898120" imgH="4047840" progId="">
              <p:embed/>
            </p:oleObj>
          </a:graphicData>
        </a:graphic>
      </p:graphicFrame>
      <p:graphicFrame>
        <p:nvGraphicFramePr>
          <p:cNvPr id="17423" name="Object 15"/>
          <p:cNvGraphicFramePr>
            <a:graphicFrameLocks noChangeAspect="1"/>
          </p:cNvGraphicFramePr>
          <p:nvPr/>
        </p:nvGraphicFramePr>
        <p:xfrm>
          <a:off x="982663" y="0"/>
          <a:ext cx="6996112" cy="6132513"/>
        </p:xfrm>
        <a:graphic>
          <a:graphicData uri="http://schemas.openxmlformats.org/presentationml/2006/ole">
            <p:oleObj spid="_x0000_s14339" name="CorelDRAW" r:id="rId5" imgW="1876320" imgH="1647720" progId="">
              <p:embed/>
            </p:oleObj>
          </a:graphicData>
        </a:graphic>
      </p:graphicFrame>
      <p:sp>
        <p:nvSpPr>
          <p:cNvPr id="7" name="Овал 6"/>
          <p:cNvSpPr/>
          <p:nvPr/>
        </p:nvSpPr>
        <p:spPr>
          <a:xfrm>
            <a:off x="2643174" y="1643050"/>
            <a:ext cx="3714750" cy="2928938"/>
          </a:xfrm>
          <a:prstGeom prst="ellipse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Picture 2" descr="C:\Documents and Settings\Regina\Рабочий стол\То что надо)))\IMG_1945.jpg"/>
          <p:cNvPicPr>
            <a:picLocks noChangeAspect="1" noChangeArrowheads="1"/>
          </p:cNvPicPr>
          <p:nvPr/>
        </p:nvPicPr>
        <p:blipFill>
          <a:blip r:embed="rId6" cstate="print"/>
          <a:srcRect t="1961" b="17646"/>
          <a:stretch>
            <a:fillRect/>
          </a:stretch>
        </p:blipFill>
        <p:spPr bwMode="auto">
          <a:xfrm>
            <a:off x="2500298" y="1714488"/>
            <a:ext cx="4071967" cy="2714644"/>
          </a:xfrm>
          <a:prstGeom prst="ellipse">
            <a:avLst/>
          </a:prstGeom>
          <a:noFill/>
          <a:ln w="38100"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graphicFrame>
        <p:nvGraphicFramePr>
          <p:cNvPr id="17418" name="Object 10"/>
          <p:cNvGraphicFramePr>
            <a:graphicFrameLocks noChangeAspect="1"/>
          </p:cNvGraphicFramePr>
          <p:nvPr/>
        </p:nvGraphicFramePr>
        <p:xfrm>
          <a:off x="214313" y="1000125"/>
          <a:ext cx="630237" cy="552450"/>
        </p:xfrm>
        <a:graphic>
          <a:graphicData uri="http://schemas.openxmlformats.org/presentationml/2006/ole">
            <p:oleObj spid="_x0000_s14340" name="CorelDRAW" r:id="rId7" imgW="1876320" imgH="1647720" progId="">
              <p:embed/>
            </p:oleObj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3786188" y="4000500"/>
          <a:ext cx="630237" cy="552450"/>
        </p:xfrm>
        <a:graphic>
          <a:graphicData uri="http://schemas.openxmlformats.org/presentationml/2006/ole">
            <p:oleObj spid="_x0000_s14341" name="CorelDRAW" r:id="rId8" imgW="1876320" imgH="1647720" progId="">
              <p:embed/>
            </p:oleObj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8001000" y="928688"/>
          <a:ext cx="630238" cy="552450"/>
        </p:xfrm>
        <a:graphic>
          <a:graphicData uri="http://schemas.openxmlformats.org/presentationml/2006/ole">
            <p:oleObj spid="_x0000_s14342" name="CorelDRAW" r:id="rId9" imgW="1876320" imgH="1647720" progId="">
              <p:embed/>
            </p:oleObj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7858125" y="4214813"/>
          <a:ext cx="630238" cy="552450"/>
        </p:xfrm>
        <a:graphic>
          <a:graphicData uri="http://schemas.openxmlformats.org/presentationml/2006/ole">
            <p:oleObj spid="_x0000_s14343" name="CorelDRAW" r:id="rId10" imgW="1876320" imgH="1647720" progId="">
              <p:embed/>
            </p:oleObj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1714500" y="357188"/>
          <a:ext cx="630238" cy="552450"/>
        </p:xfrm>
        <a:graphic>
          <a:graphicData uri="http://schemas.openxmlformats.org/presentationml/2006/ole">
            <p:oleObj spid="_x0000_s14344" name="CorelDRAW" r:id="rId11" imgW="1876320" imgH="1647720" progId="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4572000" y="4000500"/>
          <a:ext cx="630238" cy="552450"/>
        </p:xfrm>
        <a:graphic>
          <a:graphicData uri="http://schemas.openxmlformats.org/presentationml/2006/ole">
            <p:oleObj spid="_x0000_s14345" name="CorelDRAW" r:id="rId12" imgW="1876320" imgH="1647720" progId="">
              <p:embed/>
            </p:oleObj>
          </a:graphicData>
        </a:graphic>
      </p:graphicFrame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500063" y="3857625"/>
          <a:ext cx="630237" cy="552450"/>
        </p:xfrm>
        <a:graphic>
          <a:graphicData uri="http://schemas.openxmlformats.org/presentationml/2006/ole">
            <p:oleObj spid="_x0000_s14346" name="CorelDRAW" r:id="rId13" imgW="1876320" imgH="16477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74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 smtClean="0"/>
          </a:p>
        </p:txBody>
      </p:sp>
      <p:pic>
        <p:nvPicPr>
          <p:cNvPr id="3" name="Рисунок 2" descr="http://qiq.ws/media/npict/1111/big/kliparty_jolochnye_igrushki_novogodnyaya_kollekciya_dlya_dizaynero_1255487.jpeg"/>
          <p:cNvPicPr/>
          <p:nvPr/>
        </p:nvPicPr>
        <p:blipFill>
          <a:blip r:embed="rId3" cstate="print"/>
          <a:srcRect r="23245" b="-58"/>
          <a:stretch>
            <a:fillRect/>
          </a:stretch>
        </p:blipFill>
        <p:spPr bwMode="auto">
          <a:xfrm>
            <a:off x="357158" y="0"/>
            <a:ext cx="3357586" cy="3714776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4" name="Рисунок 3" descr="http://qiq.ws/media/npict/1111/big/kliparty_jolochnye_igrushki_novogodnyaya_kollekciya_dlya_dizaynero_1255487.jpeg"/>
          <p:cNvPicPr/>
          <p:nvPr/>
        </p:nvPicPr>
        <p:blipFill>
          <a:blip r:embed="rId3" cstate="print"/>
          <a:srcRect r="23245" b="-58"/>
          <a:stretch>
            <a:fillRect/>
          </a:stretch>
        </p:blipFill>
        <p:spPr bwMode="auto">
          <a:xfrm rot="17883442">
            <a:off x="4599502" y="281366"/>
            <a:ext cx="3485125" cy="3934967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5" name="Picture 6" descr="C:\Documents and Settings\Regina\Рабочий стол\То что надо)))\IMG_1941.jpg"/>
          <p:cNvPicPr>
            <a:picLocks noChangeAspect="1" noChangeArrowheads="1"/>
          </p:cNvPicPr>
          <p:nvPr/>
        </p:nvPicPr>
        <p:blipFill>
          <a:blip r:embed="rId4" cstate="print"/>
          <a:srcRect l="16321" t="21255" r="7908" b="7249"/>
          <a:stretch>
            <a:fillRect/>
          </a:stretch>
        </p:blipFill>
        <p:spPr bwMode="auto">
          <a:xfrm>
            <a:off x="500034" y="928670"/>
            <a:ext cx="3000396" cy="2194795"/>
          </a:xfrm>
          <a:prstGeom prst="flowChartConnector">
            <a:avLst/>
          </a:prstGeom>
          <a:noFill/>
          <a:ln w="57150"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6" name="Picture 2" descr="C:\Documents and Settings\Regina\Рабочий стол\То что надо)))\IMG_1944.jpg"/>
          <p:cNvPicPr>
            <a:picLocks noChangeAspect="1" noChangeArrowheads="1"/>
          </p:cNvPicPr>
          <p:nvPr/>
        </p:nvPicPr>
        <p:blipFill>
          <a:blip r:embed="rId5" cstate="print"/>
          <a:srcRect l="21634" t="21978" r="25823" b="28573"/>
          <a:stretch>
            <a:fillRect/>
          </a:stretch>
        </p:blipFill>
        <p:spPr bwMode="auto">
          <a:xfrm>
            <a:off x="5000628" y="1285860"/>
            <a:ext cx="3155178" cy="222718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http://www.ukrsteklo.com.ua/images/products/5025.80.jpg"/>
          <p:cNvPicPr/>
          <p:nvPr/>
        </p:nvPicPr>
        <p:blipFill>
          <a:blip r:embed="rId6" cstate="print"/>
          <a:srcRect l="19737" t="10221" r="18421"/>
          <a:stretch>
            <a:fillRect/>
          </a:stretch>
        </p:blipFill>
        <p:spPr bwMode="auto">
          <a:xfrm>
            <a:off x="2357422" y="3092779"/>
            <a:ext cx="3357586" cy="3765221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" name="Picture 2" descr="C:\Documents and Settings\Regina\Рабочий стол\То что надо)))\IMG_1943.jpg"/>
          <p:cNvPicPr>
            <a:picLocks noChangeAspect="1" noChangeArrowheads="1"/>
          </p:cNvPicPr>
          <p:nvPr/>
        </p:nvPicPr>
        <p:blipFill>
          <a:blip r:embed="rId7" cstate="print"/>
          <a:srcRect l="15990" t="14657" r="20053" b="26717"/>
          <a:stretch>
            <a:fillRect/>
          </a:stretch>
        </p:blipFill>
        <p:spPr bwMode="auto">
          <a:xfrm>
            <a:off x="2500298" y="4143380"/>
            <a:ext cx="3071834" cy="2111886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9" name="Овал 8"/>
          <p:cNvSpPr/>
          <p:nvPr/>
        </p:nvSpPr>
        <p:spPr>
          <a:xfrm>
            <a:off x="214313" y="3643313"/>
            <a:ext cx="1500187" cy="17145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643563" y="5419725"/>
            <a:ext cx="1347787" cy="14382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357938" y="4714875"/>
            <a:ext cx="1624012" cy="15906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143750" y="3714750"/>
            <a:ext cx="2000250" cy="20716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28625" y="4500563"/>
            <a:ext cx="1285875" cy="15716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071563" y="5143500"/>
            <a:ext cx="1071562" cy="13573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643063" y="5929313"/>
            <a:ext cx="785812" cy="9286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090" name="Содержимо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z="6000" smtClean="0"/>
          </a:p>
          <a:p>
            <a:pPr eaLnBrk="1" hangingPunct="1">
              <a:defRPr/>
            </a:pPr>
            <a:r>
              <a:rPr lang="ru-RU" sz="6000" smtClean="0"/>
              <a:t>        </a:t>
            </a: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6715125" y="3214688"/>
          <a:ext cx="630238" cy="552450"/>
        </p:xfrm>
        <a:graphic>
          <a:graphicData uri="http://schemas.openxmlformats.org/presentationml/2006/ole">
            <p:oleObj spid="_x0000_s3074" name="CorelDRAW" r:id="rId4" imgW="1876320" imgH="1647720" progId="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430213" y="358775"/>
          <a:ext cx="630237" cy="552450"/>
        </p:xfrm>
        <a:graphic>
          <a:graphicData uri="http://schemas.openxmlformats.org/presentationml/2006/ole">
            <p:oleObj spid="_x0000_s3075" name="CorelDRAW" r:id="rId5" imgW="1876320" imgH="1647720" progId="">
              <p:embed/>
            </p:oleObj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214313" y="5072063"/>
          <a:ext cx="630237" cy="552450"/>
        </p:xfrm>
        <a:graphic>
          <a:graphicData uri="http://schemas.openxmlformats.org/presentationml/2006/ole">
            <p:oleObj spid="_x0000_s3076" name="CorelDRAW" r:id="rId6" imgW="1876320" imgH="1647720" progId="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7286625" y="214313"/>
          <a:ext cx="630238" cy="552450"/>
        </p:xfrm>
        <a:graphic>
          <a:graphicData uri="http://schemas.openxmlformats.org/presentationml/2006/ole">
            <p:oleObj spid="_x0000_s3077" name="CorelDRAW" r:id="rId7" imgW="1876320" imgH="1647720" progId="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2357438" y="1785938"/>
          <a:ext cx="630237" cy="552450"/>
        </p:xfrm>
        <a:graphic>
          <a:graphicData uri="http://schemas.openxmlformats.org/presentationml/2006/ole">
            <p:oleObj spid="_x0000_s3078" name="CorelDRAW" r:id="rId8" imgW="1876320" imgH="1647720" progId="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5286375" y="5929313"/>
          <a:ext cx="630238" cy="552450"/>
        </p:xfrm>
        <a:graphic>
          <a:graphicData uri="http://schemas.openxmlformats.org/presentationml/2006/ole">
            <p:oleObj spid="_x0000_s3079" name="CorelDRAW" r:id="rId9" imgW="1876320" imgH="1647720" progId="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8513763" y="1571625"/>
          <a:ext cx="630237" cy="552450"/>
        </p:xfrm>
        <a:graphic>
          <a:graphicData uri="http://schemas.openxmlformats.org/presentationml/2006/ole">
            <p:oleObj spid="_x0000_s3080" name="CorelDRAW" r:id="rId10" imgW="1876320" imgH="1647720" progId="">
              <p:embed/>
            </p:oleObj>
          </a:graphicData>
        </a:graphic>
      </p:graphicFrame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785813" y="6072188"/>
          <a:ext cx="630237" cy="552450"/>
        </p:xfrm>
        <a:graphic>
          <a:graphicData uri="http://schemas.openxmlformats.org/presentationml/2006/ole">
            <p:oleObj spid="_x0000_s3081" name="CorelDRAW" r:id="rId11" imgW="1876320" imgH="1647720" progId="">
              <p:embed/>
            </p:oleObj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714375" y="3214688"/>
          <a:ext cx="630238" cy="552450"/>
        </p:xfrm>
        <a:graphic>
          <a:graphicData uri="http://schemas.openxmlformats.org/presentationml/2006/ole">
            <p:oleObj spid="_x0000_s3082" name="CorelDRAW" r:id="rId12" imgW="1876320" imgH="1647720" progId="">
              <p:embed/>
            </p:oleObj>
          </a:graphicData>
        </a:graphic>
      </p:graphicFrame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3643313" y="4572000"/>
          <a:ext cx="630237" cy="552450"/>
        </p:xfrm>
        <a:graphic>
          <a:graphicData uri="http://schemas.openxmlformats.org/presentationml/2006/ole">
            <p:oleObj spid="_x0000_s3083" name="CorelDRAW" r:id="rId13" imgW="1876320" imgH="1647720" progId="">
              <p:embed/>
            </p:oleObj>
          </a:graphicData>
        </a:graphic>
      </p:graphicFrame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5286375" y="1357313"/>
          <a:ext cx="630238" cy="552450"/>
        </p:xfrm>
        <a:graphic>
          <a:graphicData uri="http://schemas.openxmlformats.org/presentationml/2006/ole">
            <p:oleObj spid="_x0000_s3084" name="CorelDRAW" r:id="rId14" imgW="1876320" imgH="1647720" progId="">
              <p:embed/>
            </p:oleObj>
          </a:graphicData>
        </a:graphic>
      </p:graphicFrame>
      <p:graphicFrame>
        <p:nvGraphicFramePr>
          <p:cNvPr id="3085" name="Object 13"/>
          <p:cNvGraphicFramePr>
            <a:graphicFrameLocks noChangeAspect="1"/>
          </p:cNvGraphicFramePr>
          <p:nvPr/>
        </p:nvGraphicFramePr>
        <p:xfrm>
          <a:off x="2786063" y="2000250"/>
          <a:ext cx="981075" cy="334963"/>
        </p:xfrm>
        <a:graphic>
          <a:graphicData uri="http://schemas.openxmlformats.org/presentationml/2006/ole">
            <p:oleObj spid="_x0000_s3085" name="CorelDRAW" r:id="rId15" imgW="4833360" imgH="1647720" progId="">
              <p:embed/>
            </p:oleObj>
          </a:graphicData>
        </a:graphic>
      </p:graphicFrame>
      <p:graphicFrame>
        <p:nvGraphicFramePr>
          <p:cNvPr id="3086" name="Object 14"/>
          <p:cNvGraphicFramePr>
            <a:graphicFrameLocks noChangeAspect="1"/>
          </p:cNvGraphicFramePr>
          <p:nvPr/>
        </p:nvGraphicFramePr>
        <p:xfrm>
          <a:off x="6572250" y="3929063"/>
          <a:ext cx="981075" cy="334962"/>
        </p:xfrm>
        <a:graphic>
          <a:graphicData uri="http://schemas.openxmlformats.org/presentationml/2006/ole">
            <p:oleObj spid="_x0000_s3086" name="CorelDRAW" r:id="rId16" imgW="4833360" imgH="1647720" progId="">
              <p:embed/>
            </p:oleObj>
          </a:graphicData>
        </a:graphic>
      </p:graphicFrame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7143750" y="1785938"/>
          <a:ext cx="981075" cy="334962"/>
        </p:xfrm>
        <a:graphic>
          <a:graphicData uri="http://schemas.openxmlformats.org/presentationml/2006/ole">
            <p:oleObj spid="_x0000_s3087" name="CorelDRAW" r:id="rId17" imgW="4833360" imgH="1647720" progId="">
              <p:embed/>
            </p:oleObj>
          </a:graphicData>
        </a:graphic>
      </p:graphicFrame>
      <p:graphicFrame>
        <p:nvGraphicFramePr>
          <p:cNvPr id="3088" name="Object 16"/>
          <p:cNvGraphicFramePr>
            <a:graphicFrameLocks noChangeAspect="1"/>
          </p:cNvGraphicFramePr>
          <p:nvPr/>
        </p:nvGraphicFramePr>
        <p:xfrm>
          <a:off x="1857375" y="5500688"/>
          <a:ext cx="981075" cy="334962"/>
        </p:xfrm>
        <a:graphic>
          <a:graphicData uri="http://schemas.openxmlformats.org/presentationml/2006/ole">
            <p:oleObj spid="_x0000_s3088" name="CorelDRAW" r:id="rId18" imgW="4833360" imgH="1647720" progId="">
              <p:embed/>
            </p:oleObj>
          </a:graphicData>
        </a:graphic>
      </p:graphicFrame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571500" y="1285875"/>
            <a:ext cx="8015288" cy="30718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  </a:t>
            </a:r>
          </a:p>
          <a:p>
            <a:pPr algn="ctr" eaLnBrk="0" hangingPunct="0">
              <a:defRPr/>
            </a:pPr>
            <a:r>
              <a:rPr lang="ru-RU" sz="3600" dirty="0" err="1">
                <a:latin typeface="a_Helver Bashkir" pitchFamily="34" charset="0"/>
                <a:ea typeface="+mj-ea"/>
                <a:cs typeface="+mj-cs"/>
              </a:rPr>
              <a:t>Егерме</a:t>
            </a: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 </a:t>
            </a:r>
            <a:r>
              <a:rPr lang="ru-RU" sz="3600" dirty="0" err="1">
                <a:latin typeface="a_Helver Bashkir" pitchFamily="34" charset="0"/>
                <a:ea typeface="+mj-ea"/>
                <a:cs typeface="+mj-cs"/>
              </a:rPr>
              <a:t>бишенсе</a:t>
            </a: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 </a:t>
            </a:r>
            <a:r>
              <a:rPr lang="ru-RU" sz="3600" dirty="0" err="1">
                <a:latin typeface="a_Helver Bashkir" pitchFamily="34" charset="0"/>
                <a:ea typeface="+mj-ea"/>
                <a:cs typeface="+mj-cs"/>
              </a:rPr>
              <a:t>ғинуар</a:t>
            </a: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.</a:t>
            </a:r>
            <a:br>
              <a:rPr lang="ru-RU" sz="3600" dirty="0">
                <a:latin typeface="a_Helver Bashkir" pitchFamily="34" charset="0"/>
                <a:ea typeface="+mj-ea"/>
                <a:cs typeface="+mj-cs"/>
              </a:rPr>
            </a:b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Класс </a:t>
            </a:r>
            <a:r>
              <a:rPr lang="ru-RU" sz="3600" dirty="0" err="1">
                <a:latin typeface="a_Helver Bashkir" pitchFamily="34" charset="0"/>
                <a:ea typeface="+mj-ea"/>
                <a:cs typeface="+mj-cs"/>
              </a:rPr>
              <a:t>эше</a:t>
            </a: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.</a:t>
            </a:r>
            <a:br>
              <a:rPr lang="ru-RU" sz="3600" dirty="0">
                <a:latin typeface="a_Helver Bashkir" pitchFamily="34" charset="0"/>
                <a:ea typeface="+mj-ea"/>
                <a:cs typeface="+mj-cs"/>
              </a:rPr>
            </a:br>
            <a:r>
              <a:rPr lang="ru-RU" sz="3600" dirty="0" err="1">
                <a:latin typeface="a_Helver Bashkir" pitchFamily="34" charset="0"/>
                <a:ea typeface="+mj-ea"/>
                <a:cs typeface="+mj-cs"/>
              </a:rPr>
              <a:t>Алмаш</a:t>
            </a: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 </a:t>
            </a:r>
            <a:r>
              <a:rPr lang="ru-RU" sz="3600" dirty="0" err="1">
                <a:latin typeface="a_Helver Bashkir" pitchFamily="34" charset="0"/>
                <a:ea typeface="+mj-ea"/>
                <a:cs typeface="+mj-cs"/>
              </a:rPr>
              <a:t>темаһы</a:t>
            </a: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 </a:t>
            </a:r>
            <a:r>
              <a:rPr lang="ru-RU" sz="3600" dirty="0" err="1">
                <a:latin typeface="a_Helver Bashkir" pitchFamily="34" charset="0"/>
                <a:ea typeface="+mj-ea"/>
                <a:cs typeface="+mj-cs"/>
              </a:rPr>
              <a:t>буйынса</a:t>
            </a: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 </a:t>
            </a:r>
            <a:r>
              <a:rPr lang="ru-RU" sz="3600" dirty="0" err="1">
                <a:latin typeface="a_Helver Bashkir" pitchFamily="34" charset="0"/>
                <a:ea typeface="+mj-ea"/>
                <a:cs typeface="+mj-cs"/>
              </a:rPr>
              <a:t>үтелгәндәрҙе</a:t>
            </a: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 </a:t>
            </a:r>
            <a:r>
              <a:rPr lang="ru-RU" sz="3600" dirty="0" err="1">
                <a:latin typeface="a_Helver Bashkir" pitchFamily="34" charset="0"/>
                <a:ea typeface="+mj-ea"/>
                <a:cs typeface="+mj-cs"/>
              </a:rPr>
              <a:t>ҡабатлау</a:t>
            </a:r>
            <a:r>
              <a:rPr lang="ru-RU" sz="3600" dirty="0">
                <a:latin typeface="a_Helver Bashkir" pitchFamily="34" charset="0"/>
                <a:ea typeface="+mj-ea"/>
                <a:cs typeface="+mj-cs"/>
              </a:rPr>
              <a:t>.</a:t>
            </a:r>
            <a:br>
              <a:rPr lang="ru-RU" sz="3600" dirty="0">
                <a:latin typeface="a_Helver Bashkir" pitchFamily="34" charset="0"/>
                <a:ea typeface="+mj-ea"/>
                <a:cs typeface="+mj-cs"/>
              </a:rPr>
            </a:br>
            <a:endParaRPr lang="ru-RU" sz="3600" dirty="0">
              <a:latin typeface="a_Helver Bashkir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63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63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163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163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163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163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163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163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 tmFilter="0, 0; .2, .5; .8, .5; 1, 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000" autoRev="1" fill="hold"/>
                                        <p:tgtEl>
                                          <p:spTgt spid="163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 tmFilter="0, 0; .2, .5; .8, .5; 1, 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000" autoRev="1" fill="hold"/>
                                        <p:tgtEl>
                                          <p:spTgt spid="163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34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0" y="0"/>
            <a:ext cx="9144000" cy="39624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0" y="2819400"/>
          <a:ext cx="9144000" cy="4038600"/>
        </p:xfrm>
        <a:graphic>
          <a:graphicData uri="http://schemas.openxmlformats.org/presentationml/2006/ole">
            <p:oleObj spid="_x0000_s4098" name="CorelDRAW" r:id="rId4" imgW="8898120" imgH="4047840" progId="">
              <p:embed/>
            </p:oleObj>
          </a:graphicData>
        </a:graphic>
      </p:graphicFrame>
      <p:graphicFrame>
        <p:nvGraphicFramePr>
          <p:cNvPr id="4099" name="Object 7"/>
          <p:cNvGraphicFramePr>
            <a:graphicFrameLocks noChangeAspect="1"/>
          </p:cNvGraphicFramePr>
          <p:nvPr/>
        </p:nvGraphicFramePr>
        <p:xfrm>
          <a:off x="0" y="4357688"/>
          <a:ext cx="9144000" cy="2286000"/>
        </p:xfrm>
        <a:graphic>
          <a:graphicData uri="http://schemas.openxmlformats.org/presentationml/2006/ole">
            <p:oleObj spid="_x0000_s4099" name="CorelDRAW" r:id="rId5" imgW="8898120" imgH="4047840" progId="">
              <p:embed/>
            </p:oleObj>
          </a:graphicData>
        </a:graphic>
      </p:graphicFrame>
      <p:sp>
        <p:nvSpPr>
          <p:cNvPr id="4135" name="Oval 282"/>
          <p:cNvSpPr>
            <a:spLocks noChangeArrowheads="1"/>
          </p:cNvSpPr>
          <p:nvPr/>
        </p:nvSpPr>
        <p:spPr bwMode="auto">
          <a:xfrm>
            <a:off x="6781800" y="45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4100" name="Object 10"/>
          <p:cNvGraphicFramePr>
            <a:graphicFrameLocks noChangeAspect="1"/>
          </p:cNvGraphicFramePr>
          <p:nvPr/>
        </p:nvGraphicFramePr>
        <p:xfrm>
          <a:off x="4724400" y="4038600"/>
          <a:ext cx="1274763" cy="434975"/>
        </p:xfrm>
        <a:graphic>
          <a:graphicData uri="http://schemas.openxmlformats.org/presentationml/2006/ole">
            <p:oleObj spid="_x0000_s4100" name="CorelDRAW" r:id="rId6" imgW="4833360" imgH="1647720" progId="">
              <p:embed/>
            </p:oleObj>
          </a:graphicData>
        </a:graphic>
      </p:graphicFrame>
      <p:graphicFrame>
        <p:nvGraphicFramePr>
          <p:cNvPr id="4101" name="Object 11"/>
          <p:cNvGraphicFramePr>
            <a:graphicFrameLocks noChangeAspect="1"/>
          </p:cNvGraphicFramePr>
          <p:nvPr/>
        </p:nvGraphicFramePr>
        <p:xfrm>
          <a:off x="2514600" y="1600200"/>
          <a:ext cx="981075" cy="334963"/>
        </p:xfrm>
        <a:graphic>
          <a:graphicData uri="http://schemas.openxmlformats.org/presentationml/2006/ole">
            <p:oleObj spid="_x0000_s4101" name="CorelDRAW" r:id="rId7" imgW="4833360" imgH="1647720" progId="">
              <p:embed/>
            </p:oleObj>
          </a:graphicData>
        </a:graphic>
      </p:graphicFrame>
      <p:graphicFrame>
        <p:nvGraphicFramePr>
          <p:cNvPr id="4102" name="Object 12"/>
          <p:cNvGraphicFramePr>
            <a:graphicFrameLocks noChangeAspect="1"/>
          </p:cNvGraphicFramePr>
          <p:nvPr/>
        </p:nvGraphicFramePr>
        <p:xfrm>
          <a:off x="7286625" y="1571625"/>
          <a:ext cx="981075" cy="334963"/>
        </p:xfrm>
        <a:graphic>
          <a:graphicData uri="http://schemas.openxmlformats.org/presentationml/2006/ole">
            <p:oleObj spid="_x0000_s4102" name="CorelDRAW" r:id="rId8" imgW="4833360" imgH="1647720" progId="">
              <p:embed/>
            </p:oleObj>
          </a:graphicData>
        </a:graphic>
      </p:graphicFrame>
      <p:graphicFrame>
        <p:nvGraphicFramePr>
          <p:cNvPr id="4103" name="Object 13"/>
          <p:cNvGraphicFramePr>
            <a:graphicFrameLocks noChangeAspect="1"/>
          </p:cNvGraphicFramePr>
          <p:nvPr/>
        </p:nvGraphicFramePr>
        <p:xfrm>
          <a:off x="1071563" y="928688"/>
          <a:ext cx="981075" cy="334962"/>
        </p:xfrm>
        <a:graphic>
          <a:graphicData uri="http://schemas.openxmlformats.org/presentationml/2006/ole">
            <p:oleObj spid="_x0000_s4103" name="CorelDRAW" r:id="rId9" imgW="4833360" imgH="1647720" progId="">
              <p:embed/>
            </p:oleObj>
          </a:graphicData>
        </a:graphic>
      </p:graphicFrame>
      <p:graphicFrame>
        <p:nvGraphicFramePr>
          <p:cNvPr id="20" name="Object 14"/>
          <p:cNvGraphicFramePr>
            <a:graphicFrameLocks noChangeAspect="1"/>
          </p:cNvGraphicFramePr>
          <p:nvPr/>
        </p:nvGraphicFramePr>
        <p:xfrm>
          <a:off x="838200" y="3048000"/>
          <a:ext cx="981075" cy="334963"/>
        </p:xfrm>
        <a:graphic>
          <a:graphicData uri="http://schemas.openxmlformats.org/presentationml/2006/ole">
            <p:oleObj spid="_x0000_s4104" name="CorelDRAW" r:id="rId10" imgW="4833360" imgH="1647720" progId="">
              <p:embed/>
            </p:oleObj>
          </a:graphicData>
        </a:graphic>
      </p:graphicFrame>
      <p:graphicFrame>
        <p:nvGraphicFramePr>
          <p:cNvPr id="4105" name="Object 15"/>
          <p:cNvGraphicFramePr>
            <a:graphicFrameLocks noChangeAspect="1"/>
          </p:cNvGraphicFramePr>
          <p:nvPr/>
        </p:nvGraphicFramePr>
        <p:xfrm>
          <a:off x="838200" y="2209800"/>
          <a:ext cx="981075" cy="334963"/>
        </p:xfrm>
        <a:graphic>
          <a:graphicData uri="http://schemas.openxmlformats.org/presentationml/2006/ole">
            <p:oleObj spid="_x0000_s4105" name="CorelDRAW" r:id="rId11" imgW="4833360" imgH="1647720" progId="">
              <p:embed/>
            </p:oleObj>
          </a:graphicData>
        </a:graphic>
      </p:graphicFrame>
      <p:graphicFrame>
        <p:nvGraphicFramePr>
          <p:cNvPr id="4106" name="Object 16"/>
          <p:cNvGraphicFramePr>
            <a:graphicFrameLocks noChangeAspect="1"/>
          </p:cNvGraphicFramePr>
          <p:nvPr/>
        </p:nvGraphicFramePr>
        <p:xfrm>
          <a:off x="8077200" y="1905000"/>
          <a:ext cx="981075" cy="334963"/>
        </p:xfrm>
        <a:graphic>
          <a:graphicData uri="http://schemas.openxmlformats.org/presentationml/2006/ole">
            <p:oleObj spid="_x0000_s4106" name="CorelDRAW" r:id="rId12" imgW="4833360" imgH="1647720" progId="">
              <p:embed/>
            </p:oleObj>
          </a:graphicData>
        </a:graphic>
      </p:graphicFrame>
      <p:graphicFrame>
        <p:nvGraphicFramePr>
          <p:cNvPr id="4107" name="Object 17"/>
          <p:cNvGraphicFramePr>
            <a:graphicFrameLocks noChangeAspect="1"/>
          </p:cNvGraphicFramePr>
          <p:nvPr/>
        </p:nvGraphicFramePr>
        <p:xfrm>
          <a:off x="8153400" y="838200"/>
          <a:ext cx="981075" cy="334963"/>
        </p:xfrm>
        <a:graphic>
          <a:graphicData uri="http://schemas.openxmlformats.org/presentationml/2006/ole">
            <p:oleObj spid="_x0000_s4107" name="CorelDRAW" r:id="rId13" imgW="4833360" imgH="1647720" progId="">
              <p:embed/>
            </p:oleObj>
          </a:graphicData>
        </a:graphic>
      </p:graphicFrame>
      <p:graphicFrame>
        <p:nvGraphicFramePr>
          <p:cNvPr id="24" name="Object 18"/>
          <p:cNvGraphicFramePr>
            <a:graphicFrameLocks noChangeAspect="1"/>
          </p:cNvGraphicFramePr>
          <p:nvPr/>
        </p:nvGraphicFramePr>
        <p:xfrm>
          <a:off x="6072188" y="785813"/>
          <a:ext cx="814387" cy="714375"/>
        </p:xfrm>
        <a:graphic>
          <a:graphicData uri="http://schemas.openxmlformats.org/presentationml/2006/ole">
            <p:oleObj spid="_x0000_s4108" name="CorelDRAW" r:id="rId14" imgW="1876320" imgH="1647720" progId="">
              <p:embed/>
            </p:oleObj>
          </a:graphicData>
        </a:graphic>
      </p:graphicFrame>
      <p:graphicFrame>
        <p:nvGraphicFramePr>
          <p:cNvPr id="25" name="Object 19"/>
          <p:cNvGraphicFramePr>
            <a:graphicFrameLocks noChangeAspect="1"/>
          </p:cNvGraphicFramePr>
          <p:nvPr/>
        </p:nvGraphicFramePr>
        <p:xfrm>
          <a:off x="4191000" y="1143000"/>
          <a:ext cx="630238" cy="552450"/>
        </p:xfrm>
        <a:graphic>
          <a:graphicData uri="http://schemas.openxmlformats.org/presentationml/2006/ole">
            <p:oleObj spid="_x0000_s4109" name="CorelDRAW" r:id="rId15" imgW="1876320" imgH="1647720" progId="">
              <p:embed/>
            </p:oleObj>
          </a:graphicData>
        </a:graphic>
      </p:graphicFrame>
      <p:graphicFrame>
        <p:nvGraphicFramePr>
          <p:cNvPr id="26" name="Object 20"/>
          <p:cNvGraphicFramePr>
            <a:graphicFrameLocks noChangeAspect="1"/>
          </p:cNvGraphicFramePr>
          <p:nvPr/>
        </p:nvGraphicFramePr>
        <p:xfrm>
          <a:off x="3200400" y="2133600"/>
          <a:ext cx="630238" cy="552450"/>
        </p:xfrm>
        <a:graphic>
          <a:graphicData uri="http://schemas.openxmlformats.org/presentationml/2006/ole">
            <p:oleObj spid="_x0000_s4110" name="CorelDRAW" r:id="rId16" imgW="1876320" imgH="1647720" progId="">
              <p:embed/>
            </p:oleObj>
          </a:graphicData>
        </a:graphic>
      </p:graphicFrame>
      <p:graphicFrame>
        <p:nvGraphicFramePr>
          <p:cNvPr id="27" name="Object 21"/>
          <p:cNvGraphicFramePr>
            <a:graphicFrameLocks noChangeAspect="1"/>
          </p:cNvGraphicFramePr>
          <p:nvPr/>
        </p:nvGraphicFramePr>
        <p:xfrm>
          <a:off x="5257800" y="609600"/>
          <a:ext cx="630238" cy="552450"/>
        </p:xfrm>
        <a:graphic>
          <a:graphicData uri="http://schemas.openxmlformats.org/presentationml/2006/ole">
            <p:oleObj spid="_x0000_s4111" name="CorelDRAW" r:id="rId17" imgW="1876320" imgH="1647720" progId="">
              <p:embed/>
            </p:oleObj>
          </a:graphicData>
        </a:graphic>
      </p:graphicFrame>
      <p:graphicFrame>
        <p:nvGraphicFramePr>
          <p:cNvPr id="28" name="Object 22"/>
          <p:cNvGraphicFramePr>
            <a:graphicFrameLocks noChangeAspect="1"/>
          </p:cNvGraphicFramePr>
          <p:nvPr/>
        </p:nvGraphicFramePr>
        <p:xfrm>
          <a:off x="4038600" y="0"/>
          <a:ext cx="630238" cy="552450"/>
        </p:xfrm>
        <a:graphic>
          <a:graphicData uri="http://schemas.openxmlformats.org/presentationml/2006/ole">
            <p:oleObj spid="_x0000_s4112" name="CorelDRAW" r:id="rId18" imgW="1876320" imgH="1647720" progId="">
              <p:embed/>
            </p:oleObj>
          </a:graphicData>
        </a:graphic>
      </p:graphicFrame>
      <p:graphicFrame>
        <p:nvGraphicFramePr>
          <p:cNvPr id="29" name="Object 23"/>
          <p:cNvGraphicFramePr>
            <a:graphicFrameLocks noChangeAspect="1"/>
          </p:cNvGraphicFramePr>
          <p:nvPr/>
        </p:nvGraphicFramePr>
        <p:xfrm>
          <a:off x="8458200" y="1066800"/>
          <a:ext cx="630238" cy="552450"/>
        </p:xfrm>
        <a:graphic>
          <a:graphicData uri="http://schemas.openxmlformats.org/presentationml/2006/ole">
            <p:oleObj spid="_x0000_s4113" name="CorelDRAW" r:id="rId19" imgW="1876320" imgH="1647720" progId="">
              <p:embed/>
            </p:oleObj>
          </a:graphicData>
        </a:graphic>
      </p:graphicFrame>
      <p:graphicFrame>
        <p:nvGraphicFramePr>
          <p:cNvPr id="30" name="Object 24"/>
          <p:cNvGraphicFramePr>
            <a:graphicFrameLocks noChangeAspect="1"/>
          </p:cNvGraphicFramePr>
          <p:nvPr/>
        </p:nvGraphicFramePr>
        <p:xfrm>
          <a:off x="6934200" y="838200"/>
          <a:ext cx="630238" cy="552450"/>
        </p:xfrm>
        <a:graphic>
          <a:graphicData uri="http://schemas.openxmlformats.org/presentationml/2006/ole">
            <p:oleObj spid="_x0000_s4114" name="CorelDRAW" r:id="rId20" imgW="1876320" imgH="1647720" progId="">
              <p:embed/>
            </p:oleObj>
          </a:graphicData>
        </a:graphic>
      </p:graphicFrame>
      <p:graphicFrame>
        <p:nvGraphicFramePr>
          <p:cNvPr id="31" name="Object 25"/>
          <p:cNvGraphicFramePr>
            <a:graphicFrameLocks noChangeAspect="1"/>
          </p:cNvGraphicFramePr>
          <p:nvPr/>
        </p:nvGraphicFramePr>
        <p:xfrm>
          <a:off x="5867400" y="1295400"/>
          <a:ext cx="630238" cy="552450"/>
        </p:xfrm>
        <a:graphic>
          <a:graphicData uri="http://schemas.openxmlformats.org/presentationml/2006/ole">
            <p:oleObj spid="_x0000_s4115" name="CorelDRAW" r:id="rId21" imgW="1876320" imgH="1647720" progId="">
              <p:embed/>
            </p:oleObj>
          </a:graphicData>
        </a:graphic>
      </p:graphicFrame>
      <p:sp>
        <p:nvSpPr>
          <p:cNvPr id="32" name="Oval 303"/>
          <p:cNvSpPr>
            <a:spLocks noChangeArrowheads="1"/>
          </p:cNvSpPr>
          <p:nvPr/>
        </p:nvSpPr>
        <p:spPr bwMode="auto">
          <a:xfrm>
            <a:off x="58674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3" name="Oval 304"/>
          <p:cNvSpPr>
            <a:spLocks noChangeArrowheads="1"/>
          </p:cNvSpPr>
          <p:nvPr/>
        </p:nvSpPr>
        <p:spPr bwMode="auto">
          <a:xfrm>
            <a:off x="2286000" y="152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4" name="Oval 305"/>
          <p:cNvSpPr>
            <a:spLocks noChangeArrowheads="1"/>
          </p:cNvSpPr>
          <p:nvPr/>
        </p:nvSpPr>
        <p:spPr bwMode="auto">
          <a:xfrm>
            <a:off x="7620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39" name="Oval 306"/>
          <p:cNvSpPr>
            <a:spLocks noChangeArrowheads="1"/>
          </p:cNvSpPr>
          <p:nvPr/>
        </p:nvSpPr>
        <p:spPr bwMode="auto">
          <a:xfrm>
            <a:off x="80772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6" name="Oval 307"/>
          <p:cNvSpPr>
            <a:spLocks noChangeArrowheads="1"/>
          </p:cNvSpPr>
          <p:nvPr/>
        </p:nvSpPr>
        <p:spPr bwMode="auto">
          <a:xfrm>
            <a:off x="762000" y="228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41" name="Oval 308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8" name="Oval 309"/>
          <p:cNvSpPr>
            <a:spLocks noChangeArrowheads="1"/>
          </p:cNvSpPr>
          <p:nvPr/>
        </p:nvSpPr>
        <p:spPr bwMode="auto">
          <a:xfrm>
            <a:off x="7620000" y="2057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9" name="Oval 310"/>
          <p:cNvSpPr>
            <a:spLocks noChangeArrowheads="1"/>
          </p:cNvSpPr>
          <p:nvPr/>
        </p:nvSpPr>
        <p:spPr bwMode="auto">
          <a:xfrm>
            <a:off x="6019800" y="2133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" name="Oval 311"/>
          <p:cNvSpPr>
            <a:spLocks noChangeArrowheads="1"/>
          </p:cNvSpPr>
          <p:nvPr/>
        </p:nvSpPr>
        <p:spPr bwMode="auto">
          <a:xfrm>
            <a:off x="6172200" y="914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" name="Oval 312"/>
          <p:cNvSpPr>
            <a:spLocks noChangeArrowheads="1"/>
          </p:cNvSpPr>
          <p:nvPr/>
        </p:nvSpPr>
        <p:spPr bwMode="auto">
          <a:xfrm>
            <a:off x="6400800" y="2209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2" name="Oval 313"/>
          <p:cNvSpPr>
            <a:spLocks noChangeArrowheads="1"/>
          </p:cNvSpPr>
          <p:nvPr/>
        </p:nvSpPr>
        <p:spPr bwMode="auto">
          <a:xfrm>
            <a:off x="5181600" y="2133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47" name="Oval 315"/>
          <p:cNvSpPr>
            <a:spLocks noChangeArrowheads="1"/>
          </p:cNvSpPr>
          <p:nvPr/>
        </p:nvSpPr>
        <p:spPr bwMode="auto">
          <a:xfrm>
            <a:off x="6781800" y="3657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4" name="Oval 316"/>
          <p:cNvSpPr>
            <a:spLocks noChangeArrowheads="1"/>
          </p:cNvSpPr>
          <p:nvPr/>
        </p:nvSpPr>
        <p:spPr bwMode="auto">
          <a:xfrm>
            <a:off x="6629400" y="1676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5" name="Oval 317"/>
          <p:cNvSpPr>
            <a:spLocks noChangeArrowheads="1"/>
          </p:cNvSpPr>
          <p:nvPr/>
        </p:nvSpPr>
        <p:spPr bwMode="auto">
          <a:xfrm>
            <a:off x="7696200" y="685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50" name="Oval 318"/>
          <p:cNvSpPr>
            <a:spLocks noChangeArrowheads="1"/>
          </p:cNvSpPr>
          <p:nvPr/>
        </p:nvSpPr>
        <p:spPr bwMode="auto">
          <a:xfrm>
            <a:off x="2133600" y="609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7" name="Oval 319"/>
          <p:cNvSpPr>
            <a:spLocks noChangeArrowheads="1"/>
          </p:cNvSpPr>
          <p:nvPr/>
        </p:nvSpPr>
        <p:spPr bwMode="auto">
          <a:xfrm>
            <a:off x="5181600" y="1447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8" name="Oval 324"/>
          <p:cNvSpPr>
            <a:spLocks noChangeArrowheads="1"/>
          </p:cNvSpPr>
          <p:nvPr/>
        </p:nvSpPr>
        <p:spPr bwMode="auto">
          <a:xfrm>
            <a:off x="6934200" y="2514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4116" name="Object 26"/>
          <p:cNvGraphicFramePr>
            <a:graphicFrameLocks noChangeAspect="1"/>
          </p:cNvGraphicFramePr>
          <p:nvPr/>
        </p:nvGraphicFramePr>
        <p:xfrm>
          <a:off x="7543800" y="4191000"/>
          <a:ext cx="1274763" cy="434975"/>
        </p:xfrm>
        <a:graphic>
          <a:graphicData uri="http://schemas.openxmlformats.org/presentationml/2006/ole">
            <p:oleObj spid="_x0000_s4116" name="CorelDRAW" r:id="rId22" imgW="4833360" imgH="1647720" progId="">
              <p:embed/>
            </p:oleObj>
          </a:graphicData>
        </a:graphic>
      </p:graphicFrame>
      <p:graphicFrame>
        <p:nvGraphicFramePr>
          <p:cNvPr id="4117" name="Object 27"/>
          <p:cNvGraphicFramePr>
            <a:graphicFrameLocks noChangeAspect="1"/>
          </p:cNvGraphicFramePr>
          <p:nvPr/>
        </p:nvGraphicFramePr>
        <p:xfrm>
          <a:off x="2667000" y="3657600"/>
          <a:ext cx="981075" cy="334963"/>
        </p:xfrm>
        <a:graphic>
          <a:graphicData uri="http://schemas.openxmlformats.org/presentationml/2006/ole">
            <p:oleObj spid="_x0000_s4117" name="CorelDRAW" r:id="rId23" imgW="4833360" imgH="1647720" progId="">
              <p:embed/>
            </p:oleObj>
          </a:graphicData>
        </a:graphic>
      </p:graphicFrame>
      <p:graphicFrame>
        <p:nvGraphicFramePr>
          <p:cNvPr id="4118" name="Object 28"/>
          <p:cNvGraphicFramePr>
            <a:graphicFrameLocks noChangeAspect="1"/>
          </p:cNvGraphicFramePr>
          <p:nvPr/>
        </p:nvGraphicFramePr>
        <p:xfrm>
          <a:off x="3124200" y="5105400"/>
          <a:ext cx="981075" cy="334963"/>
        </p:xfrm>
        <a:graphic>
          <a:graphicData uri="http://schemas.openxmlformats.org/presentationml/2006/ole">
            <p:oleObj spid="_x0000_s4118" name="CorelDRAW" r:id="rId24" imgW="4833360" imgH="1647720" progId="">
              <p:embed/>
            </p:oleObj>
          </a:graphicData>
        </a:graphic>
      </p:graphicFrame>
      <p:graphicFrame>
        <p:nvGraphicFramePr>
          <p:cNvPr id="4119" name="Object 29"/>
          <p:cNvGraphicFramePr>
            <a:graphicFrameLocks noChangeAspect="1"/>
          </p:cNvGraphicFramePr>
          <p:nvPr/>
        </p:nvGraphicFramePr>
        <p:xfrm>
          <a:off x="1524000" y="3581400"/>
          <a:ext cx="981075" cy="334963"/>
        </p:xfrm>
        <a:graphic>
          <a:graphicData uri="http://schemas.openxmlformats.org/presentationml/2006/ole">
            <p:oleObj spid="_x0000_s4119" name="CorelDRAW" r:id="rId25" imgW="4833360" imgH="1647720" progId="">
              <p:embed/>
            </p:oleObj>
          </a:graphicData>
        </a:graphic>
      </p:graphicFrame>
      <p:graphicFrame>
        <p:nvGraphicFramePr>
          <p:cNvPr id="4120" name="Object 30"/>
          <p:cNvGraphicFramePr>
            <a:graphicFrameLocks noChangeAspect="1"/>
          </p:cNvGraphicFramePr>
          <p:nvPr/>
        </p:nvGraphicFramePr>
        <p:xfrm>
          <a:off x="990600" y="4267200"/>
          <a:ext cx="981075" cy="334963"/>
        </p:xfrm>
        <a:graphic>
          <a:graphicData uri="http://schemas.openxmlformats.org/presentationml/2006/ole">
            <p:oleObj spid="_x0000_s4120" name="CorelDRAW" r:id="rId26" imgW="4833360" imgH="1647720" progId="">
              <p:embed/>
            </p:oleObj>
          </a:graphicData>
        </a:graphic>
      </p:graphicFrame>
      <p:graphicFrame>
        <p:nvGraphicFramePr>
          <p:cNvPr id="54" name="Object 31"/>
          <p:cNvGraphicFramePr>
            <a:graphicFrameLocks noChangeAspect="1"/>
          </p:cNvGraphicFramePr>
          <p:nvPr/>
        </p:nvGraphicFramePr>
        <p:xfrm>
          <a:off x="5181600" y="2667000"/>
          <a:ext cx="630238" cy="552450"/>
        </p:xfrm>
        <a:graphic>
          <a:graphicData uri="http://schemas.openxmlformats.org/presentationml/2006/ole">
            <p:oleObj spid="_x0000_s4121" name="CorelDRAW" r:id="rId27" imgW="1876320" imgH="1647720" progId="">
              <p:embed/>
            </p:oleObj>
          </a:graphicData>
        </a:graphic>
      </p:graphicFrame>
      <p:graphicFrame>
        <p:nvGraphicFramePr>
          <p:cNvPr id="55" name="Object 32"/>
          <p:cNvGraphicFramePr>
            <a:graphicFrameLocks noChangeAspect="1"/>
          </p:cNvGraphicFramePr>
          <p:nvPr/>
        </p:nvGraphicFramePr>
        <p:xfrm>
          <a:off x="4038600" y="2590800"/>
          <a:ext cx="630238" cy="552450"/>
        </p:xfrm>
        <a:graphic>
          <a:graphicData uri="http://schemas.openxmlformats.org/presentationml/2006/ole">
            <p:oleObj spid="_x0000_s4122" name="CorelDRAW" r:id="rId28" imgW="1876320" imgH="1647720" progId="">
              <p:embed/>
            </p:oleObj>
          </a:graphicData>
        </a:graphic>
      </p:graphicFrame>
      <p:graphicFrame>
        <p:nvGraphicFramePr>
          <p:cNvPr id="56" name="Object 33"/>
          <p:cNvGraphicFramePr>
            <a:graphicFrameLocks noChangeAspect="1"/>
          </p:cNvGraphicFramePr>
          <p:nvPr/>
        </p:nvGraphicFramePr>
        <p:xfrm>
          <a:off x="3352800" y="4191000"/>
          <a:ext cx="630238" cy="552450"/>
        </p:xfrm>
        <a:graphic>
          <a:graphicData uri="http://schemas.openxmlformats.org/presentationml/2006/ole">
            <p:oleObj spid="_x0000_s4123" name="CorelDRAW" r:id="rId29" imgW="1876320" imgH="1647720" progId="">
              <p:embed/>
            </p:oleObj>
          </a:graphicData>
        </a:graphic>
      </p:graphicFrame>
      <p:graphicFrame>
        <p:nvGraphicFramePr>
          <p:cNvPr id="57" name="Object 34"/>
          <p:cNvGraphicFramePr>
            <a:graphicFrameLocks noChangeAspect="1"/>
          </p:cNvGraphicFramePr>
          <p:nvPr/>
        </p:nvGraphicFramePr>
        <p:xfrm>
          <a:off x="5643563" y="3357563"/>
          <a:ext cx="630237" cy="552450"/>
        </p:xfrm>
        <a:graphic>
          <a:graphicData uri="http://schemas.openxmlformats.org/presentationml/2006/ole">
            <p:oleObj spid="_x0000_s4124" name="CorelDRAW" r:id="rId30" imgW="1876320" imgH="1647720" progId="">
              <p:embed/>
            </p:oleObj>
          </a:graphicData>
        </a:graphic>
      </p:graphicFrame>
      <p:graphicFrame>
        <p:nvGraphicFramePr>
          <p:cNvPr id="58" name="Object 35"/>
          <p:cNvGraphicFramePr>
            <a:graphicFrameLocks noChangeAspect="1"/>
          </p:cNvGraphicFramePr>
          <p:nvPr/>
        </p:nvGraphicFramePr>
        <p:xfrm>
          <a:off x="381000" y="3810000"/>
          <a:ext cx="630238" cy="552450"/>
        </p:xfrm>
        <a:graphic>
          <a:graphicData uri="http://schemas.openxmlformats.org/presentationml/2006/ole">
            <p:oleObj spid="_x0000_s4125" name="CorelDRAW" r:id="rId31" imgW="1876320" imgH="1647720" progId="">
              <p:embed/>
            </p:oleObj>
          </a:graphicData>
        </a:graphic>
      </p:graphicFrame>
      <p:sp>
        <p:nvSpPr>
          <p:cNvPr id="4153" name="Oval 338"/>
          <p:cNvSpPr>
            <a:spLocks noChangeArrowheads="1"/>
          </p:cNvSpPr>
          <p:nvPr/>
        </p:nvSpPr>
        <p:spPr bwMode="auto">
          <a:xfrm>
            <a:off x="6019800" y="4800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54" name="Oval 339"/>
          <p:cNvSpPr>
            <a:spLocks noChangeArrowheads="1"/>
          </p:cNvSpPr>
          <p:nvPr/>
        </p:nvSpPr>
        <p:spPr bwMode="auto">
          <a:xfrm>
            <a:off x="2438400" y="3581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55" name="Oval 340"/>
          <p:cNvSpPr>
            <a:spLocks noChangeArrowheads="1"/>
          </p:cNvSpPr>
          <p:nvPr/>
        </p:nvSpPr>
        <p:spPr bwMode="auto">
          <a:xfrm>
            <a:off x="914400" y="4953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56" name="Oval 341"/>
          <p:cNvSpPr>
            <a:spLocks noChangeArrowheads="1"/>
          </p:cNvSpPr>
          <p:nvPr/>
        </p:nvSpPr>
        <p:spPr bwMode="auto">
          <a:xfrm>
            <a:off x="8229600" y="4953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57" name="Oval 342"/>
          <p:cNvSpPr>
            <a:spLocks noChangeArrowheads="1"/>
          </p:cNvSpPr>
          <p:nvPr/>
        </p:nvSpPr>
        <p:spPr bwMode="auto">
          <a:xfrm>
            <a:off x="7848600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58" name="Oval 343"/>
          <p:cNvSpPr>
            <a:spLocks noChangeArrowheads="1"/>
          </p:cNvSpPr>
          <p:nvPr/>
        </p:nvSpPr>
        <p:spPr bwMode="auto">
          <a:xfrm>
            <a:off x="67818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59" name="Oval 344"/>
          <p:cNvSpPr>
            <a:spLocks noChangeArrowheads="1"/>
          </p:cNvSpPr>
          <p:nvPr/>
        </p:nvSpPr>
        <p:spPr bwMode="auto">
          <a:xfrm>
            <a:off x="7772400" y="4343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60" name="Oval 345"/>
          <p:cNvSpPr>
            <a:spLocks noChangeArrowheads="1"/>
          </p:cNvSpPr>
          <p:nvPr/>
        </p:nvSpPr>
        <p:spPr bwMode="auto">
          <a:xfrm>
            <a:off x="6172200" y="4191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67" name="Oval 346"/>
          <p:cNvSpPr>
            <a:spLocks noChangeArrowheads="1"/>
          </p:cNvSpPr>
          <p:nvPr/>
        </p:nvSpPr>
        <p:spPr bwMode="auto">
          <a:xfrm>
            <a:off x="6324600" y="2971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62" name="Oval 347"/>
          <p:cNvSpPr>
            <a:spLocks noChangeArrowheads="1"/>
          </p:cNvSpPr>
          <p:nvPr/>
        </p:nvSpPr>
        <p:spPr bwMode="auto">
          <a:xfrm>
            <a:off x="6553200" y="426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63" name="Oval 348"/>
          <p:cNvSpPr>
            <a:spLocks noChangeArrowheads="1"/>
          </p:cNvSpPr>
          <p:nvPr/>
        </p:nvSpPr>
        <p:spPr bwMode="auto">
          <a:xfrm>
            <a:off x="5334000" y="4191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0" name="Oval 349"/>
          <p:cNvSpPr>
            <a:spLocks noChangeArrowheads="1"/>
          </p:cNvSpPr>
          <p:nvPr/>
        </p:nvSpPr>
        <p:spPr bwMode="auto">
          <a:xfrm>
            <a:off x="67818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65" name="Oval 350"/>
          <p:cNvSpPr>
            <a:spLocks noChangeArrowheads="1"/>
          </p:cNvSpPr>
          <p:nvPr/>
        </p:nvSpPr>
        <p:spPr bwMode="auto">
          <a:xfrm>
            <a:off x="6781800" y="3733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2" name="Oval 351"/>
          <p:cNvSpPr>
            <a:spLocks noChangeArrowheads="1"/>
          </p:cNvSpPr>
          <p:nvPr/>
        </p:nvSpPr>
        <p:spPr bwMode="auto">
          <a:xfrm>
            <a:off x="78486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3" name="Oval 352"/>
          <p:cNvSpPr>
            <a:spLocks noChangeArrowheads="1"/>
          </p:cNvSpPr>
          <p:nvPr/>
        </p:nvSpPr>
        <p:spPr bwMode="auto">
          <a:xfrm>
            <a:off x="2286000" y="2667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4" name="Oval 353"/>
          <p:cNvSpPr>
            <a:spLocks noChangeArrowheads="1"/>
          </p:cNvSpPr>
          <p:nvPr/>
        </p:nvSpPr>
        <p:spPr bwMode="auto">
          <a:xfrm>
            <a:off x="53340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5" name="Oval 354"/>
          <p:cNvSpPr>
            <a:spLocks noChangeArrowheads="1"/>
          </p:cNvSpPr>
          <p:nvPr/>
        </p:nvSpPr>
        <p:spPr bwMode="auto">
          <a:xfrm>
            <a:off x="0" y="2971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6" name="Oval 355"/>
          <p:cNvSpPr>
            <a:spLocks noChangeArrowheads="1"/>
          </p:cNvSpPr>
          <p:nvPr/>
        </p:nvSpPr>
        <p:spPr bwMode="auto">
          <a:xfrm>
            <a:off x="7467600" y="304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71" name="Oval 356"/>
          <p:cNvSpPr>
            <a:spLocks noChangeArrowheads="1"/>
          </p:cNvSpPr>
          <p:nvPr/>
        </p:nvSpPr>
        <p:spPr bwMode="auto">
          <a:xfrm>
            <a:off x="7239000" y="914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8" name="Oval 357"/>
          <p:cNvSpPr>
            <a:spLocks noChangeArrowheads="1"/>
          </p:cNvSpPr>
          <p:nvPr/>
        </p:nvSpPr>
        <p:spPr bwMode="auto">
          <a:xfrm>
            <a:off x="457200" y="1295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79" name="Oval 358"/>
          <p:cNvSpPr>
            <a:spLocks noChangeArrowheads="1"/>
          </p:cNvSpPr>
          <p:nvPr/>
        </p:nvSpPr>
        <p:spPr bwMode="auto">
          <a:xfrm>
            <a:off x="4724400" y="685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0" name="Oval 359"/>
          <p:cNvSpPr>
            <a:spLocks noChangeArrowheads="1"/>
          </p:cNvSpPr>
          <p:nvPr/>
        </p:nvSpPr>
        <p:spPr bwMode="auto">
          <a:xfrm>
            <a:off x="7696200" y="1371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75" name="Oval 360"/>
          <p:cNvSpPr>
            <a:spLocks noChangeArrowheads="1"/>
          </p:cNvSpPr>
          <p:nvPr/>
        </p:nvSpPr>
        <p:spPr bwMode="auto">
          <a:xfrm>
            <a:off x="7848600" y="152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2" name="Oval 361"/>
          <p:cNvSpPr>
            <a:spLocks noChangeArrowheads="1"/>
          </p:cNvSpPr>
          <p:nvPr/>
        </p:nvSpPr>
        <p:spPr bwMode="auto">
          <a:xfrm>
            <a:off x="8077200" y="228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3" name="Oval 362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4" name="Oval 363"/>
          <p:cNvSpPr>
            <a:spLocks noChangeArrowheads="1"/>
          </p:cNvSpPr>
          <p:nvPr/>
        </p:nvSpPr>
        <p:spPr bwMode="auto">
          <a:xfrm>
            <a:off x="5486400" y="175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5" name="Oval 364"/>
          <p:cNvSpPr>
            <a:spLocks noChangeArrowheads="1"/>
          </p:cNvSpPr>
          <p:nvPr/>
        </p:nvSpPr>
        <p:spPr bwMode="auto">
          <a:xfrm>
            <a:off x="457200" y="4648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6" name="Oval 365"/>
          <p:cNvSpPr>
            <a:spLocks noChangeArrowheads="1"/>
          </p:cNvSpPr>
          <p:nvPr/>
        </p:nvSpPr>
        <p:spPr bwMode="auto">
          <a:xfrm>
            <a:off x="685800" y="2438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81" name="Oval 366"/>
          <p:cNvSpPr>
            <a:spLocks noChangeArrowheads="1"/>
          </p:cNvSpPr>
          <p:nvPr/>
        </p:nvSpPr>
        <p:spPr bwMode="auto">
          <a:xfrm>
            <a:off x="86106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8" name="Oval 367"/>
          <p:cNvSpPr>
            <a:spLocks noChangeArrowheads="1"/>
          </p:cNvSpPr>
          <p:nvPr/>
        </p:nvSpPr>
        <p:spPr bwMode="auto">
          <a:xfrm>
            <a:off x="1600200" y="304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9" name="Oval 368"/>
          <p:cNvSpPr>
            <a:spLocks noChangeArrowheads="1"/>
          </p:cNvSpPr>
          <p:nvPr/>
        </p:nvSpPr>
        <p:spPr bwMode="auto">
          <a:xfrm>
            <a:off x="914400" y="175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84" name="Oval 369"/>
          <p:cNvSpPr>
            <a:spLocks noChangeArrowheads="1"/>
          </p:cNvSpPr>
          <p:nvPr/>
        </p:nvSpPr>
        <p:spPr bwMode="auto">
          <a:xfrm>
            <a:off x="2819400" y="2286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91" name="Object 36"/>
          <p:cNvGraphicFramePr>
            <a:graphicFrameLocks noChangeAspect="1"/>
          </p:cNvGraphicFramePr>
          <p:nvPr/>
        </p:nvGraphicFramePr>
        <p:xfrm>
          <a:off x="2514600" y="304800"/>
          <a:ext cx="630238" cy="552450"/>
        </p:xfrm>
        <a:graphic>
          <a:graphicData uri="http://schemas.openxmlformats.org/presentationml/2006/ole">
            <p:oleObj spid="_x0000_s4126" name="CorelDRAW" r:id="rId32" imgW="1876320" imgH="1647720" progId="">
              <p:embed/>
            </p:oleObj>
          </a:graphicData>
        </a:graphic>
      </p:graphicFrame>
      <p:graphicFrame>
        <p:nvGraphicFramePr>
          <p:cNvPr id="92" name="Object 37"/>
          <p:cNvGraphicFramePr>
            <a:graphicFrameLocks noChangeAspect="1"/>
          </p:cNvGraphicFramePr>
          <p:nvPr/>
        </p:nvGraphicFramePr>
        <p:xfrm>
          <a:off x="6500813" y="4286250"/>
          <a:ext cx="630237" cy="552450"/>
        </p:xfrm>
        <a:graphic>
          <a:graphicData uri="http://schemas.openxmlformats.org/presentationml/2006/ole">
            <p:oleObj spid="_x0000_s4127" name="CorelDRAW" r:id="rId33" imgW="1876320" imgH="1647720" progId="">
              <p:embed/>
            </p:oleObj>
          </a:graphicData>
        </a:graphic>
      </p:graphicFrame>
      <p:graphicFrame>
        <p:nvGraphicFramePr>
          <p:cNvPr id="93" name="Object 38"/>
          <p:cNvGraphicFramePr>
            <a:graphicFrameLocks noChangeAspect="1"/>
          </p:cNvGraphicFramePr>
          <p:nvPr/>
        </p:nvGraphicFramePr>
        <p:xfrm>
          <a:off x="4572000" y="4953000"/>
          <a:ext cx="630238" cy="552450"/>
        </p:xfrm>
        <a:graphic>
          <a:graphicData uri="http://schemas.openxmlformats.org/presentationml/2006/ole">
            <p:oleObj spid="_x0000_s4128" name="CorelDRAW" r:id="rId34" imgW="1876320" imgH="1647720" progId="">
              <p:embed/>
            </p:oleObj>
          </a:graphicData>
        </a:graphic>
      </p:graphicFrame>
      <p:graphicFrame>
        <p:nvGraphicFramePr>
          <p:cNvPr id="4129" name="Object 39"/>
          <p:cNvGraphicFramePr>
            <a:graphicFrameLocks noChangeAspect="1"/>
          </p:cNvGraphicFramePr>
          <p:nvPr/>
        </p:nvGraphicFramePr>
        <p:xfrm>
          <a:off x="7315200" y="3505200"/>
          <a:ext cx="981075" cy="334963"/>
        </p:xfrm>
        <a:graphic>
          <a:graphicData uri="http://schemas.openxmlformats.org/presentationml/2006/ole">
            <p:oleObj spid="_x0000_s4129" name="CorelDRAW" r:id="rId35" imgW="4833360" imgH="1647720" progId="">
              <p:embed/>
            </p:oleObj>
          </a:graphicData>
        </a:graphic>
      </p:graphicFrame>
      <p:sp>
        <p:nvSpPr>
          <p:cNvPr id="4185" name="Oval 314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186" name="TextBox 97"/>
          <p:cNvSpPr txBox="1">
            <a:spLocks noChangeArrowheads="1"/>
          </p:cNvSpPr>
          <p:nvPr/>
        </p:nvSpPr>
        <p:spPr bwMode="auto">
          <a:xfrm>
            <a:off x="4143375" y="571500"/>
            <a:ext cx="4643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BASHTAT" pitchFamily="34" charset="-52"/>
            </a:endParaRPr>
          </a:p>
        </p:txBody>
      </p:sp>
      <p:graphicFrame>
        <p:nvGraphicFramePr>
          <p:cNvPr id="4130" name="Object 5"/>
          <p:cNvGraphicFramePr>
            <a:graphicFrameLocks noChangeAspect="1"/>
          </p:cNvGraphicFramePr>
          <p:nvPr/>
        </p:nvGraphicFramePr>
        <p:xfrm>
          <a:off x="214313" y="3214688"/>
          <a:ext cx="2619375" cy="3344862"/>
        </p:xfrm>
        <a:graphic>
          <a:graphicData uri="http://schemas.openxmlformats.org/presentationml/2006/ole">
            <p:oleObj spid="_x0000_s4130" name="CorelDRAW" r:id="rId36" imgW="7385040" imgH="9429480" progId="">
              <p:embed/>
            </p:oleObj>
          </a:graphicData>
        </a:graphic>
      </p:graphicFrame>
      <p:pic>
        <p:nvPicPr>
          <p:cNvPr id="4187" name="Содержимое 3" descr="0010-010-Novogodnjaja-jolka.jpg"/>
          <p:cNvPicPr>
            <a:picLocks noChangeAspect="1"/>
          </p:cNvPicPr>
          <p:nvPr/>
        </p:nvPicPr>
        <p:blipFill>
          <a:blip r:embed="rId37" cstate="print"/>
          <a:srcRect t="42708" r="69531" b="8333"/>
          <a:stretch>
            <a:fillRect/>
          </a:stretch>
        </p:blipFill>
        <p:spPr bwMode="auto">
          <a:xfrm>
            <a:off x="2571750" y="857250"/>
            <a:ext cx="4143375" cy="579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88" name="Picture 22" descr="http://dob.1september.ru/2005/22/25.jpg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6572250" y="4500563"/>
            <a:ext cx="25717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388" name="Object 97"/>
          <p:cNvGraphicFramePr>
            <a:graphicFrameLocks noChangeAspect="1"/>
          </p:cNvGraphicFramePr>
          <p:nvPr/>
        </p:nvGraphicFramePr>
        <p:xfrm>
          <a:off x="6143625" y="1214438"/>
          <a:ext cx="793750" cy="695325"/>
        </p:xfrm>
        <a:graphic>
          <a:graphicData uri="http://schemas.openxmlformats.org/presentationml/2006/ole">
            <p:oleObj spid="_x0000_s4131" name="CorelDRAW" r:id="rId39" imgW="1876320" imgH="1647720" progId="">
              <p:embed/>
            </p:oleObj>
          </a:graphicData>
        </a:graphic>
      </p:graphicFrame>
      <p:sp>
        <p:nvSpPr>
          <p:cNvPr id="99" name="Oval 12"/>
          <p:cNvSpPr>
            <a:spLocks noChangeArrowheads="1"/>
          </p:cNvSpPr>
          <p:nvPr/>
        </p:nvSpPr>
        <p:spPr bwMode="auto">
          <a:xfrm rot="9827259">
            <a:off x="725222" y="439478"/>
            <a:ext cx="1284288" cy="1284288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00" name="Oval 10"/>
          <p:cNvSpPr>
            <a:spLocks noChangeArrowheads="1"/>
          </p:cNvSpPr>
          <p:nvPr/>
        </p:nvSpPr>
        <p:spPr bwMode="auto">
          <a:xfrm>
            <a:off x="928662" y="642918"/>
            <a:ext cx="928688" cy="928688"/>
          </a:xfrm>
          <a:prstGeom prst="ellipse">
            <a:avLst/>
          </a:prstGeom>
          <a:gradFill flip="none" rotWithShape="1">
            <a:gsLst>
              <a:gs pos="0">
                <a:srgbClr val="FFFF99"/>
              </a:gs>
              <a:gs pos="100000">
                <a:srgbClr val="FEFEE2">
                  <a:alpha val="85001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4127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graphicFrame>
        <p:nvGraphicFramePr>
          <p:cNvPr id="4132" name="Object 99"/>
          <p:cNvGraphicFramePr>
            <a:graphicFrameLocks noChangeAspect="1"/>
          </p:cNvGraphicFramePr>
          <p:nvPr/>
        </p:nvGraphicFramePr>
        <p:xfrm>
          <a:off x="7461250" y="1571625"/>
          <a:ext cx="1682750" cy="2147888"/>
        </p:xfrm>
        <a:graphic>
          <a:graphicData uri="http://schemas.openxmlformats.org/presentationml/2006/ole">
            <p:oleObj spid="_x0000_s4132" name="CorelDRAW" r:id="rId40" imgW="7385040" imgH="9429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00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00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00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100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00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00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8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2000" fill="hold"/>
                                        <p:tgtEl>
                                          <p:spTgt spid="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2000" fill="hold"/>
                                        <p:tgtEl>
                                          <p:spTgt spid="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8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2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4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6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8" dur="2000" fill="hold"/>
                                        <p:tgtEl>
                                          <p:spTgt spid="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2" grpId="1" animBg="1"/>
      <p:bldP spid="44" grpId="0" animBg="1"/>
      <p:bldP spid="45" grpId="0" animBg="1"/>
      <p:bldP spid="47" grpId="0" animBg="1"/>
      <p:bldP spid="48" grpId="0" animBg="1"/>
      <p:bldP spid="67" grpId="0" animBg="1"/>
      <p:bldP spid="70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8" grpId="0" animBg="1"/>
      <p:bldP spid="88" grpId="1" animBg="1"/>
      <p:bldP spid="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" name="Содержимое 2"/>
          <p:cNvSpPr>
            <a:spLocks noGrp="1"/>
          </p:cNvSpPr>
          <p:nvPr>
            <p:ph idx="1"/>
          </p:nvPr>
        </p:nvSpPr>
        <p:spPr>
          <a:xfrm>
            <a:off x="500063" y="1143000"/>
            <a:ext cx="8229600" cy="4525963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z="6000" smtClean="0"/>
          </a:p>
          <a:p>
            <a:pPr eaLnBrk="1" hangingPunct="1">
              <a:buFont typeface="Arial" charset="0"/>
              <a:buNone/>
            </a:pPr>
            <a:r>
              <a:rPr lang="ru-RU" sz="6000" smtClean="0"/>
              <a:t>        </a:t>
            </a: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6715125" y="3214688"/>
          <a:ext cx="630238" cy="552450"/>
        </p:xfrm>
        <a:graphic>
          <a:graphicData uri="http://schemas.openxmlformats.org/presentationml/2006/ole">
            <p:oleObj spid="_x0000_s5122" name="CorelDRAW" r:id="rId3" imgW="1876320" imgH="1647720" progId="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430213" y="358775"/>
          <a:ext cx="630237" cy="552450"/>
        </p:xfrm>
        <a:graphic>
          <a:graphicData uri="http://schemas.openxmlformats.org/presentationml/2006/ole">
            <p:oleObj spid="_x0000_s5123" name="CorelDRAW" r:id="rId4" imgW="1876320" imgH="1647720" progId="">
              <p:embed/>
            </p:oleObj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214313" y="5072063"/>
          <a:ext cx="630237" cy="552450"/>
        </p:xfrm>
        <a:graphic>
          <a:graphicData uri="http://schemas.openxmlformats.org/presentationml/2006/ole">
            <p:oleObj spid="_x0000_s5124" name="CorelDRAW" r:id="rId5" imgW="1876320" imgH="1647720" progId="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7286625" y="214313"/>
          <a:ext cx="630238" cy="552450"/>
        </p:xfrm>
        <a:graphic>
          <a:graphicData uri="http://schemas.openxmlformats.org/presentationml/2006/ole">
            <p:oleObj spid="_x0000_s5125" name="CorelDRAW" r:id="rId6" imgW="1876320" imgH="1647720" progId="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2357438" y="1785938"/>
          <a:ext cx="630237" cy="552450"/>
        </p:xfrm>
        <a:graphic>
          <a:graphicData uri="http://schemas.openxmlformats.org/presentationml/2006/ole">
            <p:oleObj spid="_x0000_s5126" name="CorelDRAW" r:id="rId7" imgW="1876320" imgH="1647720" progId="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5286375" y="5929313"/>
          <a:ext cx="630238" cy="552450"/>
        </p:xfrm>
        <a:graphic>
          <a:graphicData uri="http://schemas.openxmlformats.org/presentationml/2006/ole">
            <p:oleObj spid="_x0000_s5127" name="CorelDRAW" r:id="rId8" imgW="1876320" imgH="1647720" progId="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8143875" y="1071563"/>
          <a:ext cx="630238" cy="552450"/>
        </p:xfrm>
        <a:graphic>
          <a:graphicData uri="http://schemas.openxmlformats.org/presentationml/2006/ole">
            <p:oleObj spid="_x0000_s5128" name="CorelDRAW" r:id="rId9" imgW="1876320" imgH="1647720" progId="">
              <p:embed/>
            </p:oleObj>
          </a:graphicData>
        </a:graphic>
      </p:graphicFrame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785813" y="6072188"/>
          <a:ext cx="630237" cy="552450"/>
        </p:xfrm>
        <a:graphic>
          <a:graphicData uri="http://schemas.openxmlformats.org/presentationml/2006/ole">
            <p:oleObj spid="_x0000_s5129" name="CorelDRAW" r:id="rId10" imgW="1876320" imgH="1647720" progId="">
              <p:embed/>
            </p:oleObj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714375" y="3214688"/>
          <a:ext cx="630238" cy="552450"/>
        </p:xfrm>
        <a:graphic>
          <a:graphicData uri="http://schemas.openxmlformats.org/presentationml/2006/ole">
            <p:oleObj spid="_x0000_s5130" name="CorelDRAW" r:id="rId11" imgW="1876320" imgH="1647720" progId="">
              <p:embed/>
            </p:oleObj>
          </a:graphicData>
        </a:graphic>
      </p:graphicFrame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4786313" y="4000500"/>
          <a:ext cx="500062" cy="438150"/>
        </p:xfrm>
        <a:graphic>
          <a:graphicData uri="http://schemas.openxmlformats.org/presentationml/2006/ole">
            <p:oleObj spid="_x0000_s5131" name="CorelDRAW" r:id="rId12" imgW="1876320" imgH="1647720" progId="">
              <p:embed/>
            </p:oleObj>
          </a:graphicData>
        </a:graphic>
      </p:graphicFrame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5286375" y="1357313"/>
          <a:ext cx="630238" cy="552450"/>
        </p:xfrm>
        <a:graphic>
          <a:graphicData uri="http://schemas.openxmlformats.org/presentationml/2006/ole">
            <p:oleObj spid="_x0000_s5132" name="CorelDRAW" r:id="rId13" imgW="1876320" imgH="1647720" progId="">
              <p:embed/>
            </p:oleObj>
          </a:graphicData>
        </a:graphic>
      </p:graphicFrame>
      <p:graphicFrame>
        <p:nvGraphicFramePr>
          <p:cNvPr id="5133" name="Object 13"/>
          <p:cNvGraphicFramePr>
            <a:graphicFrameLocks noChangeAspect="1"/>
          </p:cNvGraphicFramePr>
          <p:nvPr/>
        </p:nvGraphicFramePr>
        <p:xfrm>
          <a:off x="2786063" y="2000250"/>
          <a:ext cx="981075" cy="334963"/>
        </p:xfrm>
        <a:graphic>
          <a:graphicData uri="http://schemas.openxmlformats.org/presentationml/2006/ole">
            <p:oleObj spid="_x0000_s5133" name="CorelDRAW" r:id="rId14" imgW="4833360" imgH="1647720" progId="">
              <p:embed/>
            </p:oleObj>
          </a:graphicData>
        </a:graphic>
      </p:graphicFrame>
      <p:graphicFrame>
        <p:nvGraphicFramePr>
          <p:cNvPr id="5134" name="Object 14"/>
          <p:cNvGraphicFramePr>
            <a:graphicFrameLocks noChangeAspect="1"/>
          </p:cNvGraphicFramePr>
          <p:nvPr/>
        </p:nvGraphicFramePr>
        <p:xfrm>
          <a:off x="6572250" y="3929063"/>
          <a:ext cx="981075" cy="334962"/>
        </p:xfrm>
        <a:graphic>
          <a:graphicData uri="http://schemas.openxmlformats.org/presentationml/2006/ole">
            <p:oleObj spid="_x0000_s5134" name="CorelDRAW" r:id="rId15" imgW="4833360" imgH="1647720" progId="">
              <p:embed/>
            </p:oleObj>
          </a:graphicData>
        </a:graphic>
      </p:graphicFrame>
      <p:graphicFrame>
        <p:nvGraphicFramePr>
          <p:cNvPr id="5135" name="Object 15"/>
          <p:cNvGraphicFramePr>
            <a:graphicFrameLocks noChangeAspect="1"/>
          </p:cNvGraphicFramePr>
          <p:nvPr/>
        </p:nvGraphicFramePr>
        <p:xfrm>
          <a:off x="7143750" y="1785938"/>
          <a:ext cx="981075" cy="334962"/>
        </p:xfrm>
        <a:graphic>
          <a:graphicData uri="http://schemas.openxmlformats.org/presentationml/2006/ole">
            <p:oleObj spid="_x0000_s5135" name="CorelDRAW" r:id="rId16" imgW="4833360" imgH="1647720" progId="">
              <p:embed/>
            </p:oleObj>
          </a:graphicData>
        </a:graphic>
      </p:graphicFrame>
      <p:graphicFrame>
        <p:nvGraphicFramePr>
          <p:cNvPr id="5136" name="Object 16"/>
          <p:cNvGraphicFramePr>
            <a:graphicFrameLocks noChangeAspect="1"/>
          </p:cNvGraphicFramePr>
          <p:nvPr/>
        </p:nvGraphicFramePr>
        <p:xfrm>
          <a:off x="1857375" y="5500688"/>
          <a:ext cx="981075" cy="334962"/>
        </p:xfrm>
        <a:graphic>
          <a:graphicData uri="http://schemas.openxmlformats.org/presentationml/2006/ole">
            <p:oleObj spid="_x0000_s5136" name="CorelDRAW" r:id="rId17" imgW="4833360" imgH="1647720" progId="">
              <p:embed/>
            </p:oleObj>
          </a:graphicData>
        </a:graphic>
      </p:graphicFrame>
      <p:sp>
        <p:nvSpPr>
          <p:cNvPr id="2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52" y="642918"/>
            <a:ext cx="6286544" cy="2857520"/>
          </a:xfrm>
          <a:solidFill>
            <a:schemeClr val="bg1"/>
          </a:solidFill>
          <a:ln w="57150"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be-BY" sz="3600" dirty="0" smtClean="0">
                <a:latin typeface="a_Helver Bashkir" pitchFamily="34" charset="0"/>
              </a:rPr>
              <a:t/>
            </a:r>
            <a:br>
              <a:rPr lang="be-BY" sz="3600" dirty="0" smtClean="0">
                <a:latin typeface="a_Helver Bashkir" pitchFamily="34" charset="0"/>
              </a:rPr>
            </a:br>
            <a:r>
              <a:rPr lang="be-BY" sz="3600" dirty="0" smtClean="0">
                <a:latin typeface="a_Helver Bashkir" pitchFamily="34" charset="0"/>
              </a:rPr>
              <a:t/>
            </a:r>
            <a:br>
              <a:rPr lang="be-BY" sz="3600" dirty="0" smtClean="0">
                <a:latin typeface="a_Helver Bashkir" pitchFamily="34" charset="0"/>
              </a:rPr>
            </a:br>
            <a:r>
              <a:rPr lang="be-BY" sz="3600" dirty="0" smtClean="0">
                <a:latin typeface="a_Helver Bashkir" pitchFamily="34" charset="0"/>
              </a:rPr>
              <a:t/>
            </a:r>
            <a:br>
              <a:rPr lang="be-BY" sz="3600" dirty="0" smtClean="0">
                <a:latin typeface="a_Helver Bashkir" pitchFamily="34" charset="0"/>
              </a:rPr>
            </a:br>
            <a:r>
              <a:rPr lang="be-BY" sz="3600" dirty="0" smtClean="0">
                <a:latin typeface="a_Helver Bashkir" pitchFamily="34" charset="0"/>
              </a:rPr>
              <a:t/>
            </a:r>
            <a:br>
              <a:rPr lang="be-BY" sz="3600" dirty="0" smtClean="0">
                <a:latin typeface="a_Helver Bashkir" pitchFamily="34" charset="0"/>
              </a:rPr>
            </a:br>
            <a:r>
              <a:rPr lang="be-BY" sz="3600" dirty="0" smtClean="0">
                <a:latin typeface="a_Helver Bashkir" pitchFamily="34" charset="0"/>
              </a:rPr>
              <a:t>Ҡыш бабай беҙгә килгән,</a:t>
            </a:r>
            <a:r>
              <a:rPr lang="ru-RU" sz="3600" dirty="0" smtClean="0">
                <a:latin typeface="a_Helver Bashkir" pitchFamily="34" charset="0"/>
              </a:rPr>
              <a:t/>
            </a:r>
            <a:br>
              <a:rPr lang="ru-RU" sz="3600" dirty="0" smtClean="0">
                <a:latin typeface="a_Helver Bashkir" pitchFamily="34" charset="0"/>
              </a:rPr>
            </a:br>
            <a:r>
              <a:rPr lang="be-BY" sz="3600" dirty="0" smtClean="0">
                <a:latin typeface="a_Helver Bashkir" pitchFamily="34" charset="0"/>
              </a:rPr>
              <a:t>Бүләктәр ул килтергән.</a:t>
            </a:r>
            <a:r>
              <a:rPr lang="ru-RU" sz="3600" dirty="0" smtClean="0">
                <a:latin typeface="a_Helver Bashkir" pitchFamily="34" charset="0"/>
              </a:rPr>
              <a:t/>
            </a:r>
            <a:br>
              <a:rPr lang="ru-RU" sz="3600" dirty="0" smtClean="0">
                <a:latin typeface="a_Helver Bashkir" pitchFamily="34" charset="0"/>
              </a:rPr>
            </a:br>
            <a:r>
              <a:rPr lang="be-BY" sz="3600" dirty="0" smtClean="0">
                <a:latin typeface="a_Helver Bashkir" pitchFamily="34" charset="0"/>
              </a:rPr>
              <a:t>Ҡарһылыу бөтәһенә	</a:t>
            </a:r>
            <a:r>
              <a:rPr lang="ru-RU" sz="3600" dirty="0" smtClean="0">
                <a:latin typeface="a_Helver Bashkir" pitchFamily="34" charset="0"/>
              </a:rPr>
              <a:t/>
            </a:r>
            <a:br>
              <a:rPr lang="ru-RU" sz="3600" dirty="0" smtClean="0">
                <a:latin typeface="a_Helver Bashkir" pitchFamily="34" charset="0"/>
              </a:rPr>
            </a:br>
            <a:r>
              <a:rPr lang="be-BY" sz="3600" dirty="0" smtClean="0">
                <a:latin typeface="a_Helver Bashkir" pitchFamily="34" charset="0"/>
              </a:rPr>
              <a:t>Бүләктәрен өләшкән.</a:t>
            </a:r>
            <a:br>
              <a:rPr lang="be-BY" sz="3600" dirty="0" smtClean="0">
                <a:latin typeface="a_Helver Bashkir" pitchFamily="34" charset="0"/>
              </a:rPr>
            </a:br>
            <a:r>
              <a:rPr lang="be-BY" sz="3600" dirty="0" smtClean="0">
                <a:latin typeface="a_Helver Bashkir" pitchFamily="34" charset="0"/>
              </a:rPr>
              <a:t/>
            </a:r>
            <a:br>
              <a:rPr lang="be-BY" sz="3600" dirty="0" smtClean="0">
                <a:latin typeface="a_Helver Bashkir" pitchFamily="34" charset="0"/>
              </a:rPr>
            </a:br>
            <a:r>
              <a:rPr lang="be-BY" sz="3600" dirty="0" smtClean="0">
                <a:latin typeface="a_Helver Bashkir" pitchFamily="34" charset="0"/>
              </a:rPr>
              <a:t/>
            </a:r>
            <a:br>
              <a:rPr lang="be-BY" sz="3600" dirty="0" smtClean="0">
                <a:latin typeface="a_Helver Bashkir" pitchFamily="34" charset="0"/>
              </a:rPr>
            </a:br>
            <a:r>
              <a:rPr lang="ru-RU" dirty="0" smtClean="0">
                <a:latin typeface="a_Helver Bashkir" pitchFamily="34" charset="0"/>
              </a:rPr>
              <a:t/>
            </a:r>
            <a:br>
              <a:rPr lang="ru-RU" dirty="0" smtClean="0">
                <a:latin typeface="a_Helver Bashkir" pitchFamily="34" charset="0"/>
              </a:rPr>
            </a:br>
            <a:endParaRPr lang="ru-RU" dirty="0">
              <a:latin typeface="a_Helver Bashkir" pitchFamily="34" charset="0"/>
            </a:endParaRPr>
          </a:p>
        </p:txBody>
      </p:sp>
      <p:pic>
        <p:nvPicPr>
          <p:cNvPr id="5144" name="Рисунок 4" descr="и.jp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929438" y="3500438"/>
            <a:ext cx="1722437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24"/>
          <p:cNvGraphicFramePr>
            <a:graphicFrameLocks noChangeAspect="1"/>
          </p:cNvGraphicFramePr>
          <p:nvPr/>
        </p:nvGraphicFramePr>
        <p:xfrm>
          <a:off x="1785938" y="3857625"/>
          <a:ext cx="549275" cy="481013"/>
        </p:xfrm>
        <a:graphic>
          <a:graphicData uri="http://schemas.openxmlformats.org/presentationml/2006/ole">
            <p:oleObj spid="_x0000_s5137" name="CorelDRAW" r:id="rId19" imgW="1876320" imgH="1647720" progId="">
              <p:embed/>
            </p:oleObj>
          </a:graphicData>
        </a:graphic>
      </p:graphicFrame>
      <p:sp>
        <p:nvSpPr>
          <p:cNvPr id="31" name="Овал 30"/>
          <p:cNvSpPr/>
          <p:nvPr/>
        </p:nvSpPr>
        <p:spPr>
          <a:xfrm>
            <a:off x="3286125" y="5786438"/>
            <a:ext cx="2857500" cy="10715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Месяц 31"/>
          <p:cNvSpPr/>
          <p:nvPr/>
        </p:nvSpPr>
        <p:spPr>
          <a:xfrm rot="5400000">
            <a:off x="6107906" y="4036219"/>
            <a:ext cx="1500188" cy="4572000"/>
          </a:xfrm>
          <a:prstGeom prst="moon">
            <a:avLst>
              <a:gd name="adj" fmla="val 8750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47" name="Содержимое 3" descr="0010-010-Novogodnjaja-jolka.jpg"/>
          <p:cNvPicPr>
            <a:picLocks noChangeAspect="1"/>
          </p:cNvPicPr>
          <p:nvPr/>
        </p:nvPicPr>
        <p:blipFill>
          <a:blip r:embed="rId20" cstate="print"/>
          <a:srcRect t="42708" r="69531" b="8333"/>
          <a:stretch>
            <a:fillRect/>
          </a:stretch>
        </p:blipFill>
        <p:spPr bwMode="auto">
          <a:xfrm>
            <a:off x="214313" y="3786188"/>
            <a:ext cx="2143125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2" descr="http://dob.1september.ru/2005/22/25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214546" y="4786322"/>
            <a:ext cx="1643063" cy="136366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Месяц 36"/>
          <p:cNvSpPr/>
          <p:nvPr/>
        </p:nvSpPr>
        <p:spPr>
          <a:xfrm rot="5400000">
            <a:off x="1857375" y="4286250"/>
            <a:ext cx="857250" cy="4572000"/>
          </a:xfrm>
          <a:prstGeom prst="moon">
            <a:avLst>
              <a:gd name="adj" fmla="val 8750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" name="Object 27"/>
          <p:cNvGraphicFramePr>
            <a:graphicFrameLocks noChangeAspect="1"/>
          </p:cNvGraphicFramePr>
          <p:nvPr/>
        </p:nvGraphicFramePr>
        <p:xfrm>
          <a:off x="2071688" y="3929063"/>
          <a:ext cx="500062" cy="438150"/>
        </p:xfrm>
        <a:graphic>
          <a:graphicData uri="http://schemas.openxmlformats.org/presentationml/2006/ole">
            <p:oleObj spid="_x0000_s5138" name="CorelDRAW" r:id="rId22" imgW="1876320" imgH="1647720" progId="">
              <p:embed/>
            </p:oleObj>
          </a:graphicData>
        </a:graphic>
      </p:graphicFrame>
      <p:graphicFrame>
        <p:nvGraphicFramePr>
          <p:cNvPr id="4" name="Object 28"/>
          <p:cNvGraphicFramePr>
            <a:graphicFrameLocks noChangeAspect="1"/>
          </p:cNvGraphicFramePr>
          <p:nvPr/>
        </p:nvGraphicFramePr>
        <p:xfrm>
          <a:off x="8143875" y="5572125"/>
          <a:ext cx="630238" cy="552450"/>
        </p:xfrm>
        <a:graphic>
          <a:graphicData uri="http://schemas.openxmlformats.org/presentationml/2006/ole">
            <p:oleObj spid="_x0000_s5139" name="CorelDRAW" r:id="rId23" imgW="1876320" imgH="16477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63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63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163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163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163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163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163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163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 tmFilter="0, 0; .2, .5; .8, .5; 1, 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000" autoRev="1" fill="hold"/>
                                        <p:tgtEl>
                                          <p:spTgt spid="163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 tmFilter="0, 0; .2, .5; .8, .5; 1, 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000" autoRev="1" fill="hold"/>
                                        <p:tgtEl>
                                          <p:spTgt spid="163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be-BY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be-BY" dirty="0" smtClean="0">
                <a:latin typeface="a_Helver Bashkir" pitchFamily="34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a_Helver Bashkir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28625" y="571500"/>
            <a:ext cx="8215313" cy="5643563"/>
          </a:xfrm>
          <a:prstGeom prst="rect">
            <a:avLst/>
          </a:prstGeom>
          <a:solidFill>
            <a:schemeClr val="bg1"/>
          </a:solidFill>
          <a:ln w="762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 eaLnBrk="0" hangingPunct="0">
              <a:defRPr/>
            </a:pPr>
            <a:r>
              <a:rPr lang="be-BY" sz="3200" b="1" dirty="0">
                <a:latin typeface="+mj-lt"/>
                <a:ea typeface="+mj-ea"/>
                <a:cs typeface="+mj-cs"/>
              </a:rPr>
              <a:t> </a:t>
            </a:r>
            <a:r>
              <a:rPr lang="ru-RU" sz="3200" dirty="0">
                <a:latin typeface="+mj-lt"/>
                <a:ea typeface="+mj-ea"/>
                <a:cs typeface="+mj-cs"/>
              </a:rPr>
              <a:t/>
            </a:r>
            <a:br>
              <a:rPr lang="ru-RU" sz="3200" dirty="0">
                <a:latin typeface="+mj-lt"/>
                <a:ea typeface="+mj-ea"/>
                <a:cs typeface="+mj-cs"/>
              </a:rPr>
            </a:b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  </a:t>
            </a:r>
            <a:r>
              <a:rPr lang="ru-RU" sz="3200" dirty="0">
                <a:latin typeface="a_Helver Bashkir" pitchFamily="34" charset="0"/>
                <a:ea typeface="+mj-ea"/>
                <a:cs typeface="+mj-cs"/>
              </a:rPr>
              <a:t>К</a:t>
            </a: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өн , </a:t>
            </a:r>
            <a:r>
              <a:rPr lang="be-BY" sz="3200" u="sng" dirty="0">
                <a:latin typeface="a_Helver Bashkir" pitchFamily="34" charset="0"/>
                <a:ea typeface="+mj-ea"/>
                <a:cs typeface="+mj-cs"/>
              </a:rPr>
              <a:t>ҡыҙҙар</a:t>
            </a: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, ҡайын, </a:t>
            </a:r>
            <a:r>
              <a:rPr lang="be-BY" sz="3200" u="sng" dirty="0">
                <a:latin typeface="a_Helver Bashkir" pitchFamily="34" charset="0"/>
                <a:ea typeface="+mj-ea"/>
                <a:cs typeface="+mj-cs"/>
              </a:rPr>
              <a:t>китап,</a:t>
            </a: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 </a:t>
            </a:r>
            <a:r>
              <a:rPr lang="be-BY" sz="3200" u="sng" dirty="0">
                <a:latin typeface="a_Helver Bashkir" pitchFamily="34" charset="0"/>
                <a:ea typeface="+mj-ea"/>
                <a:cs typeface="+mj-cs"/>
              </a:rPr>
              <a:t>һин,</a:t>
            </a: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 ке</a:t>
            </a:r>
            <a:r>
              <a:rPr lang="ru-RU" sz="3200" dirty="0" err="1">
                <a:latin typeface="a_Helver Bashkir" pitchFamily="34" charset="0"/>
                <a:ea typeface="+mj-ea"/>
                <a:cs typeface="+mj-cs"/>
              </a:rPr>
              <a:t>рпек</a:t>
            </a: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.</a:t>
            </a:r>
            <a:r>
              <a:rPr lang="be-BY" sz="3200" dirty="0">
                <a:latin typeface="+mj-lt"/>
                <a:ea typeface="+mj-ea"/>
                <a:cs typeface="+mj-cs"/>
              </a:rPr>
              <a:t> </a:t>
            </a:r>
            <a:r>
              <a:rPr lang="en-US" sz="3200" dirty="0">
                <a:latin typeface="+mj-lt"/>
                <a:ea typeface="+mj-ea"/>
                <a:cs typeface="+mj-cs"/>
              </a:rPr>
              <a:t/>
            </a:r>
            <a:br>
              <a:rPr lang="en-US" sz="3200" dirty="0">
                <a:latin typeface="+mj-lt"/>
                <a:ea typeface="+mj-ea"/>
                <a:cs typeface="+mj-cs"/>
              </a:rPr>
            </a:br>
            <a:r>
              <a:rPr lang="en-US" sz="3200" dirty="0">
                <a:latin typeface="+mj-lt"/>
                <a:ea typeface="+mj-ea"/>
                <a:cs typeface="+mj-cs"/>
              </a:rPr>
              <a:t/>
            </a:r>
            <a:br>
              <a:rPr lang="en-US" sz="3200" dirty="0">
                <a:latin typeface="+mj-lt"/>
                <a:ea typeface="+mj-ea"/>
                <a:cs typeface="+mj-cs"/>
              </a:rPr>
            </a:b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0 -     хата – “5”</a:t>
            </a:r>
            <a:r>
              <a:rPr lang="ru-RU" sz="3200" dirty="0">
                <a:latin typeface="a_Helver Bashkir" pitchFamily="34" charset="0"/>
                <a:ea typeface="+mj-ea"/>
                <a:cs typeface="+mj-cs"/>
              </a:rPr>
              <a:t/>
            </a:r>
            <a:br>
              <a:rPr lang="ru-RU" sz="3200" dirty="0">
                <a:latin typeface="a_Helver Bashkir" pitchFamily="34" charset="0"/>
                <a:ea typeface="+mj-ea"/>
                <a:cs typeface="+mj-cs"/>
              </a:rPr>
            </a:b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1 - 2  хата – “4”</a:t>
            </a:r>
            <a:r>
              <a:rPr lang="ru-RU" sz="3200" dirty="0">
                <a:latin typeface="a_Helver Bashkir" pitchFamily="34" charset="0"/>
                <a:ea typeface="+mj-ea"/>
                <a:cs typeface="+mj-cs"/>
              </a:rPr>
              <a:t/>
            </a:r>
            <a:br>
              <a:rPr lang="ru-RU" sz="3200" dirty="0">
                <a:latin typeface="a_Helver Bashkir" pitchFamily="34" charset="0"/>
                <a:ea typeface="+mj-ea"/>
                <a:cs typeface="+mj-cs"/>
              </a:rPr>
            </a:br>
            <a:r>
              <a:rPr lang="ru-RU" sz="3200" dirty="0">
                <a:latin typeface="a_Helver Bashkir" pitchFamily="34" charset="0"/>
                <a:ea typeface="+mj-ea"/>
                <a:cs typeface="+mj-cs"/>
              </a:rPr>
              <a:t>     </a:t>
            </a: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3       хата  – “3”	</a:t>
            </a:r>
            <a:r>
              <a:rPr lang="en-US" sz="3200" dirty="0">
                <a:latin typeface="a_Helver Bashkir" pitchFamily="34" charset="0"/>
                <a:ea typeface="+mj-ea"/>
                <a:cs typeface="+mj-cs"/>
              </a:rPr>
              <a:t/>
            </a:r>
            <a:br>
              <a:rPr lang="en-US" sz="3200" dirty="0">
                <a:latin typeface="a_Helver Bashkir" pitchFamily="34" charset="0"/>
                <a:ea typeface="+mj-ea"/>
                <a:cs typeface="+mj-cs"/>
              </a:rPr>
            </a:b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4 -… хата  – “2” </a:t>
            </a:r>
            <a:br>
              <a:rPr lang="be-BY" sz="3200" dirty="0">
                <a:latin typeface="a_Helver Bashkir" pitchFamily="34" charset="0"/>
                <a:ea typeface="+mj-ea"/>
                <a:cs typeface="+mj-cs"/>
              </a:rPr>
            </a:br>
            <a:r>
              <a:rPr lang="be-BY" sz="3200" dirty="0">
                <a:latin typeface="a_Helver Bashkir" pitchFamily="34" charset="0"/>
                <a:ea typeface="+mj-ea"/>
                <a:cs typeface="+mj-cs"/>
              </a:rPr>
              <a:t> </a:t>
            </a:r>
            <a:r>
              <a:rPr lang="ru-RU" sz="3200" dirty="0">
                <a:latin typeface="+mj-lt"/>
                <a:ea typeface="+mj-ea"/>
                <a:cs typeface="+mj-cs"/>
              </a:rPr>
              <a:t/>
            </a:r>
            <a:br>
              <a:rPr lang="ru-RU" sz="3200" dirty="0">
                <a:latin typeface="+mj-lt"/>
                <a:ea typeface="+mj-ea"/>
                <a:cs typeface="+mj-cs"/>
              </a:rPr>
            </a:br>
            <a:endParaRPr lang="ru-RU" sz="3200" dirty="0">
              <a:latin typeface="a_Helver Bashkir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be-BY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2000250" y="642938"/>
            <a:ext cx="1214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7200" b="1">
                <a:latin typeface="a_Helver Bashkir" pitchFamily="34" charset="0"/>
                <a:cs typeface="Times New Roman" pitchFamily="18" charset="0"/>
              </a:rPr>
              <a:t>А</a:t>
            </a:r>
            <a:endParaRPr lang="be-BY"/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2071688" y="2000250"/>
            <a:ext cx="1214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be-BY" sz="7200" b="1">
                <a:latin typeface="a_Helver Bashkir" pitchFamily="34" charset="0"/>
                <a:cs typeface="Times New Roman" pitchFamily="18" charset="0"/>
              </a:rPr>
              <a:t>О</a:t>
            </a:r>
            <a:endParaRPr lang="be-BY"/>
          </a:p>
        </p:txBody>
      </p:sp>
      <p:sp>
        <p:nvSpPr>
          <p:cNvPr id="17413" name="Rectangle 1"/>
          <p:cNvSpPr>
            <a:spLocks noChangeArrowheads="1"/>
          </p:cNvSpPr>
          <p:nvPr/>
        </p:nvSpPr>
        <p:spPr bwMode="auto">
          <a:xfrm>
            <a:off x="2143125" y="3643313"/>
            <a:ext cx="1214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be-BY" sz="7200" b="1">
                <a:latin typeface="a_Helver Bashkir" pitchFamily="34" charset="0"/>
                <a:cs typeface="Times New Roman" pitchFamily="18" charset="0"/>
              </a:rPr>
              <a:t>У</a:t>
            </a:r>
            <a:endParaRPr lang="be-BY"/>
          </a:p>
        </p:txBody>
      </p:sp>
      <p:sp>
        <p:nvSpPr>
          <p:cNvPr id="17414" name="Rectangle 1"/>
          <p:cNvSpPr>
            <a:spLocks noChangeArrowheads="1"/>
          </p:cNvSpPr>
          <p:nvPr/>
        </p:nvSpPr>
        <p:spPr bwMode="auto">
          <a:xfrm>
            <a:off x="2214563" y="5214938"/>
            <a:ext cx="1214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be-BY" sz="7200" b="1">
                <a:latin typeface="a_Helver Bashkir" pitchFamily="34" charset="0"/>
                <a:cs typeface="Times New Roman" pitchFamily="18" charset="0"/>
              </a:rPr>
              <a:t>Ы</a:t>
            </a:r>
            <a:endParaRPr lang="be-BY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1035844" y="2107406"/>
            <a:ext cx="1500188" cy="10001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1285875" y="2786063"/>
            <a:ext cx="857250" cy="5715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285875" y="3357563"/>
            <a:ext cx="1143000" cy="7858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678657" y="3964781"/>
            <a:ext cx="2286000" cy="107156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9" name="Rectangle 1"/>
          <p:cNvSpPr>
            <a:spLocks noChangeArrowheads="1"/>
          </p:cNvSpPr>
          <p:nvPr/>
        </p:nvSpPr>
        <p:spPr bwMode="auto">
          <a:xfrm>
            <a:off x="4572000" y="2643188"/>
            <a:ext cx="121443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be-BY" sz="7200" b="1">
                <a:latin typeface="a_Helver Bashkir" pitchFamily="34" charset="0"/>
                <a:cs typeface="Times New Roman" pitchFamily="18" charset="0"/>
              </a:rPr>
              <a:t>К</a:t>
            </a:r>
            <a:endParaRPr lang="be-BY"/>
          </a:p>
          <a:p>
            <a:pPr algn="ctr" eaLnBrk="0" hangingPunct="0"/>
            <a:endParaRPr lang="be-BY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 flipH="1" flipV="1">
            <a:off x="5036344" y="1535907"/>
            <a:ext cx="2071687" cy="1143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5464969" y="2035969"/>
            <a:ext cx="1143000" cy="107156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00688" y="3143250"/>
            <a:ext cx="1000125" cy="7143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5500688" y="3143250"/>
            <a:ext cx="1214438" cy="121443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4857750" y="3786188"/>
            <a:ext cx="2500313" cy="121443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5" name="Rectangle 1"/>
          <p:cNvSpPr>
            <a:spLocks noChangeArrowheads="1"/>
          </p:cNvSpPr>
          <p:nvPr/>
        </p:nvSpPr>
        <p:spPr bwMode="auto">
          <a:xfrm>
            <a:off x="6500813" y="5380038"/>
            <a:ext cx="12144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be-BY" sz="7200" b="1">
                <a:latin typeface="a_Helver Bashkir" pitchFamily="34" charset="0"/>
                <a:cs typeface="Times New Roman" pitchFamily="18" charset="0"/>
              </a:rPr>
              <a:t>Э</a:t>
            </a:r>
            <a:endParaRPr lang="be-BY"/>
          </a:p>
          <a:p>
            <a:pPr algn="ctr" eaLnBrk="0" hangingPunct="0"/>
            <a:endParaRPr lang="be-BY"/>
          </a:p>
        </p:txBody>
      </p:sp>
      <p:sp>
        <p:nvSpPr>
          <p:cNvPr id="17426" name="Rectangle 1"/>
          <p:cNvSpPr>
            <a:spLocks noChangeArrowheads="1"/>
          </p:cNvSpPr>
          <p:nvPr/>
        </p:nvSpPr>
        <p:spPr bwMode="auto">
          <a:xfrm>
            <a:off x="6429375" y="3857625"/>
            <a:ext cx="12144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be-BY" sz="7200" b="1">
                <a:latin typeface="a_Helver Bashkir" pitchFamily="34" charset="0"/>
                <a:cs typeface="Times New Roman" pitchFamily="18" charset="0"/>
              </a:rPr>
              <a:t>Е</a:t>
            </a:r>
            <a:endParaRPr lang="be-BY"/>
          </a:p>
          <a:p>
            <a:pPr algn="ctr" eaLnBrk="0" hangingPunct="0"/>
            <a:endParaRPr lang="be-BY"/>
          </a:p>
        </p:txBody>
      </p:sp>
      <p:sp>
        <p:nvSpPr>
          <p:cNvPr id="17427" name="Rectangle 1"/>
          <p:cNvSpPr>
            <a:spLocks noChangeArrowheads="1"/>
          </p:cNvSpPr>
          <p:nvPr/>
        </p:nvSpPr>
        <p:spPr bwMode="auto">
          <a:xfrm>
            <a:off x="6286500" y="1143000"/>
            <a:ext cx="12144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be-BY" sz="7200" b="1">
                <a:latin typeface="a_Helver Bashkir" pitchFamily="34" charset="0"/>
              </a:rPr>
              <a:t>Ү</a:t>
            </a:r>
            <a:endParaRPr lang="be-BY" sz="7200">
              <a:latin typeface="a_Helver Bashkir" pitchFamily="34" charset="0"/>
            </a:endParaRPr>
          </a:p>
          <a:p>
            <a:pPr algn="ctr" eaLnBrk="0" hangingPunct="0"/>
            <a:endParaRPr lang="be-BY"/>
          </a:p>
        </p:txBody>
      </p:sp>
      <p:sp>
        <p:nvSpPr>
          <p:cNvPr id="17428" name="Rectangle 1"/>
          <p:cNvSpPr>
            <a:spLocks noChangeArrowheads="1"/>
          </p:cNvSpPr>
          <p:nvPr/>
        </p:nvSpPr>
        <p:spPr bwMode="auto">
          <a:xfrm>
            <a:off x="6429375" y="0"/>
            <a:ext cx="1000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be-BY" sz="7200" b="1">
                <a:latin typeface="a_Helver Bashkir" pitchFamily="34" charset="0"/>
              </a:rPr>
              <a:t>Ә</a:t>
            </a:r>
            <a:endParaRPr lang="be-BY" sz="7200">
              <a:latin typeface="a_Helver Bashkir" pitchFamily="34" charset="0"/>
            </a:endParaRPr>
          </a:p>
        </p:txBody>
      </p:sp>
      <p:sp>
        <p:nvSpPr>
          <p:cNvPr id="17429" name="Rectangle 1"/>
          <p:cNvSpPr>
            <a:spLocks noChangeArrowheads="1"/>
          </p:cNvSpPr>
          <p:nvPr/>
        </p:nvSpPr>
        <p:spPr bwMode="auto">
          <a:xfrm>
            <a:off x="285750" y="2714625"/>
            <a:ext cx="1214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be-BY" sz="7200" b="1">
                <a:latin typeface="a_Helver Bashkir" pitchFamily="34" charset="0"/>
                <a:ea typeface="Calibri" pitchFamily="34" charset="0"/>
                <a:cs typeface="Times New Roman" pitchFamily="18" charset="0"/>
              </a:rPr>
              <a:t>Ҡ</a:t>
            </a:r>
            <a:endParaRPr lang="be-BY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430" name="Rectangle 1"/>
          <p:cNvSpPr>
            <a:spLocks noChangeArrowheads="1"/>
          </p:cNvSpPr>
          <p:nvPr/>
        </p:nvSpPr>
        <p:spPr bwMode="auto">
          <a:xfrm>
            <a:off x="6357938" y="2500313"/>
            <a:ext cx="12144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be-BY" sz="7200" b="1">
                <a:latin typeface="a_Helver Bashkir" pitchFamily="34" charset="0"/>
                <a:cs typeface="Times New Roman" pitchFamily="18" charset="0"/>
              </a:rPr>
              <a:t>И</a:t>
            </a:r>
            <a:endParaRPr lang="be-BY"/>
          </a:p>
          <a:p>
            <a:pPr algn="ctr" eaLnBrk="0" hangingPunct="0"/>
            <a:endParaRPr lang="be-BY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71670" y="714356"/>
            <a:ext cx="5143536" cy="5262979"/>
          </a:xfrm>
          <a:prstGeom prst="rect">
            <a:avLst/>
          </a:prstGeom>
          <a:ln w="127000">
            <a:solidFill>
              <a:schemeClr val="accent5">
                <a:lumMod val="40000"/>
                <a:lumOff val="60000"/>
              </a:schemeClr>
            </a:solidFill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800" b="1" dirty="0" err="1">
                <a:latin typeface="a_Helver Bashkir" pitchFamily="34" charset="0"/>
              </a:rPr>
              <a:t>Ҡыш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бабайҙың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аҡ</a:t>
            </a:r>
            <a:r>
              <a:rPr lang="ru-RU" sz="2800" b="1" dirty="0">
                <a:latin typeface="a_Helver Bashkir" pitchFamily="34" charset="0"/>
              </a:rPr>
              <a:t> туны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 err="1">
                <a:latin typeface="a_Helver Bashkir" pitchFamily="34" charset="0"/>
              </a:rPr>
              <a:t>Бигерәк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матур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вәт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шуны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 err="1">
                <a:latin typeface="a_Helver Bashkir" pitchFamily="34" charset="0"/>
              </a:rPr>
              <a:t>Тунын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кейә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лә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бейей</a:t>
            </a:r>
            <a:r>
              <a:rPr lang="ru-RU" sz="2800" b="1" dirty="0">
                <a:latin typeface="a_Helver Bashkir" pitchFamily="34" charset="0"/>
              </a:rPr>
              <a:t>,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 err="1">
                <a:latin typeface="a_Helver Bashkir" pitchFamily="34" charset="0"/>
              </a:rPr>
              <a:t>Матур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баҫа</a:t>
            </a:r>
            <a:r>
              <a:rPr lang="ru-RU" sz="2800" b="1" dirty="0">
                <a:latin typeface="a_Helver Bashkir" pitchFamily="34" charset="0"/>
              </a:rPr>
              <a:t>, </a:t>
            </a:r>
            <a:r>
              <a:rPr lang="ru-RU" sz="2800" b="1" dirty="0" err="1">
                <a:latin typeface="a_Helver Bashkir" pitchFamily="34" charset="0"/>
              </a:rPr>
              <a:t>әй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шуны</a:t>
            </a:r>
            <a:r>
              <a:rPr lang="ru-RU" sz="2800" b="1" dirty="0">
                <a:latin typeface="a_Helver Bashkir" pitchFamily="34" charset="0"/>
              </a:rPr>
              <a:t>.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 err="1">
                <a:latin typeface="a_Helver Bashkir" pitchFamily="34" charset="0"/>
              </a:rPr>
              <a:t>Тунын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кейә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лә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бейей</a:t>
            </a:r>
            <a:r>
              <a:rPr lang="ru-RU" sz="2800" b="1" dirty="0">
                <a:latin typeface="a_Helver Bashkir" pitchFamily="34" charset="0"/>
              </a:rPr>
              <a:t>,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 err="1">
                <a:latin typeface="a_Helver Bashkir" pitchFamily="34" charset="0"/>
              </a:rPr>
              <a:t>Матур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баҫа</a:t>
            </a:r>
            <a:r>
              <a:rPr lang="ru-RU" sz="2800" b="1" dirty="0">
                <a:latin typeface="a_Helver Bashkir" pitchFamily="34" charset="0"/>
              </a:rPr>
              <a:t>, </a:t>
            </a:r>
            <a:r>
              <a:rPr lang="ru-RU" sz="2800" b="1" dirty="0" err="1">
                <a:latin typeface="a_Helver Bashkir" pitchFamily="34" charset="0"/>
              </a:rPr>
              <a:t>әй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шуны</a:t>
            </a:r>
            <a:r>
              <a:rPr lang="ru-RU" sz="2800" b="1" dirty="0">
                <a:latin typeface="a_Helver Bashkir" pitchFamily="34" charset="0"/>
              </a:rPr>
              <a:t>.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Әй</a:t>
            </a:r>
            <a:r>
              <a:rPr lang="ru-RU" sz="2800" b="1" dirty="0">
                <a:latin typeface="a_Helver Bashkir" pitchFamily="34" charset="0"/>
              </a:rPr>
              <a:t> , </a:t>
            </a:r>
            <a:r>
              <a:rPr lang="ru-RU" sz="2800" b="1" dirty="0" err="1">
                <a:latin typeface="a_Helver Bashkir" pitchFamily="34" charset="0"/>
              </a:rPr>
              <a:t>Ҡыш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бабай</a:t>
            </a:r>
            <a:r>
              <a:rPr lang="ru-RU" sz="2800" b="1" dirty="0">
                <a:latin typeface="a_Helver Bashkir" pitchFamily="34" charset="0"/>
              </a:rPr>
              <a:t>  , </a:t>
            </a:r>
            <a:r>
              <a:rPr lang="ru-RU" sz="2800" b="1" dirty="0" err="1">
                <a:latin typeface="a_Helver Bashkir" pitchFamily="34" charset="0"/>
              </a:rPr>
              <a:t>Ҡыш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бабай</a:t>
            </a:r>
            <a:r>
              <a:rPr lang="ru-RU" sz="2800" b="1" dirty="0">
                <a:latin typeface="a_Helver Bashkir" pitchFamily="34" charset="0"/>
              </a:rPr>
              <a:t> 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Матур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бейей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шуҡ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бабай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>
                <a:latin typeface="a_Helver Bashkir" pitchFamily="34" charset="0"/>
              </a:rPr>
              <a:t> Яҙ </a:t>
            </a:r>
            <a:r>
              <a:rPr lang="ru-RU" sz="2800" b="1" dirty="0" err="1">
                <a:latin typeface="a_Helver Bashkir" pitchFamily="34" charset="0"/>
              </a:rPr>
              <a:t>етеү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менән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ҡаса</a:t>
            </a:r>
            <a:r>
              <a:rPr lang="ru-RU" sz="2800" b="1" dirty="0">
                <a:latin typeface="a_Helver Bashkir" pitchFamily="34" charset="0"/>
              </a:rPr>
              <a:t>,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Эҙләһәң</a:t>
            </a:r>
            <a:r>
              <a:rPr lang="ru-RU" sz="2800" b="1" dirty="0">
                <a:latin typeface="a_Helver Bashkir" pitchFamily="34" charset="0"/>
              </a:rPr>
              <a:t>  </a:t>
            </a:r>
            <a:r>
              <a:rPr lang="ru-RU" sz="2800" b="1" dirty="0" err="1">
                <a:latin typeface="a_Helver Bashkir" pitchFamily="34" charset="0"/>
              </a:rPr>
              <a:t>дә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юҡ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малай</a:t>
            </a:r>
            <a:r>
              <a:rPr lang="ru-RU" sz="2800" b="1" dirty="0">
                <a:latin typeface="a_Helver Bashkir" pitchFamily="34" charset="0"/>
              </a:rPr>
              <a:t>.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>
                <a:latin typeface="a_Helver Bashkir" pitchFamily="34" charset="0"/>
              </a:rPr>
              <a:t> Яҙ </a:t>
            </a:r>
            <a:r>
              <a:rPr lang="ru-RU" sz="2800" b="1" dirty="0" err="1">
                <a:latin typeface="a_Helver Bashkir" pitchFamily="34" charset="0"/>
              </a:rPr>
              <a:t>етеү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менән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ҡаса</a:t>
            </a:r>
            <a:r>
              <a:rPr lang="ru-RU" sz="2800" b="1" dirty="0">
                <a:latin typeface="a_Helver Bashkir" pitchFamily="34" charset="0"/>
              </a:rPr>
              <a:t>,</a:t>
            </a:r>
            <a:endParaRPr lang="ru-RU" sz="2800" dirty="0">
              <a:latin typeface="a_Helver Bashkir" pitchFamily="34" charset="0"/>
            </a:endParaRPr>
          </a:p>
          <a:p>
            <a:pPr>
              <a:defRPr/>
            </a:pP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Эҙләһәң</a:t>
            </a:r>
            <a:r>
              <a:rPr lang="ru-RU" sz="2800" b="1" dirty="0">
                <a:latin typeface="a_Helver Bashkir" pitchFamily="34" charset="0"/>
              </a:rPr>
              <a:t>  </a:t>
            </a:r>
            <a:r>
              <a:rPr lang="ru-RU" sz="2800" b="1" dirty="0" err="1">
                <a:latin typeface="a_Helver Bashkir" pitchFamily="34" charset="0"/>
              </a:rPr>
              <a:t>дә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юҡ</a:t>
            </a:r>
            <a:r>
              <a:rPr lang="ru-RU" sz="2800" b="1" dirty="0">
                <a:latin typeface="a_Helver Bashkir" pitchFamily="34" charset="0"/>
              </a:rPr>
              <a:t> </a:t>
            </a:r>
            <a:r>
              <a:rPr lang="ru-RU" sz="2800" b="1" dirty="0" err="1">
                <a:latin typeface="a_Helver Bashkir" pitchFamily="34" charset="0"/>
              </a:rPr>
              <a:t>малай</a:t>
            </a:r>
            <a:r>
              <a:rPr lang="ru-RU" sz="2800" b="1" dirty="0">
                <a:latin typeface="a_Helver Bashkir" pitchFamily="34" charset="0"/>
              </a:rPr>
              <a:t>.</a:t>
            </a:r>
            <a:endParaRPr lang="ru-RU" sz="2400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ая прямоугольная выноска 3"/>
          <p:cNvSpPr/>
          <p:nvPr/>
        </p:nvSpPr>
        <p:spPr>
          <a:xfrm>
            <a:off x="1714500" y="428625"/>
            <a:ext cx="6572250" cy="3857625"/>
          </a:xfrm>
          <a:prstGeom prst="wedgeRoundRectCallout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1" name="Прямоугольник 4"/>
          <p:cNvSpPr>
            <a:spLocks noChangeArrowheads="1"/>
          </p:cNvSpPr>
          <p:nvPr/>
        </p:nvSpPr>
        <p:spPr bwMode="auto">
          <a:xfrm>
            <a:off x="1857375" y="857250"/>
            <a:ext cx="62865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e-BY" sz="2400">
                <a:latin typeface="a_Helver Bashkir" pitchFamily="34" charset="0"/>
              </a:rPr>
              <a:t>1) Үҙең тураһында һөйләгәндә ниндәй алмаш ҡулланырһың?</a:t>
            </a:r>
            <a:r>
              <a:rPr lang="ru-RU" sz="2400">
                <a:latin typeface="a_Helver Bashkir" pitchFamily="34" charset="0"/>
              </a:rPr>
              <a:t/>
            </a:r>
            <a:br>
              <a:rPr lang="ru-RU" sz="2400">
                <a:latin typeface="a_Helver Bashkir" pitchFamily="34" charset="0"/>
              </a:rPr>
            </a:br>
            <a:r>
              <a:rPr lang="be-BY" sz="2400">
                <a:latin typeface="a_Helver Bashkir" pitchFamily="34" charset="0"/>
              </a:rPr>
              <a:t>2) Иптәшеңә ниндәй алмаш менән өндәшерһең? </a:t>
            </a:r>
            <a:r>
              <a:rPr lang="ru-RU" sz="2400">
                <a:latin typeface="a_Helver Bashkir" pitchFamily="34" charset="0"/>
              </a:rPr>
              <a:t/>
            </a:r>
            <a:br>
              <a:rPr lang="ru-RU" sz="2400">
                <a:latin typeface="a_Helver Bashkir" pitchFamily="34" charset="0"/>
              </a:rPr>
            </a:br>
            <a:r>
              <a:rPr lang="be-BY" sz="2400">
                <a:latin typeface="a_Helver Bashkir" pitchFamily="34" charset="0"/>
              </a:rPr>
              <a:t>3) Һөйләшеүҙә ҡатнашмаған кешене ниндәй алмаш менән билдәләрһең?</a:t>
            </a:r>
            <a:r>
              <a:rPr lang="ru-RU" sz="2400">
                <a:latin typeface="a_Helver Bashkir" pitchFamily="34" charset="0"/>
              </a:rPr>
              <a:t/>
            </a:r>
            <a:br>
              <a:rPr lang="ru-RU" sz="2400">
                <a:latin typeface="a_Helver Bashkir" pitchFamily="34" charset="0"/>
              </a:rPr>
            </a:br>
            <a:r>
              <a:rPr lang="ru-RU" sz="2400">
                <a:latin typeface="a_Helver Bashkir" pitchFamily="34" charset="0"/>
              </a:rPr>
              <a:t>4) Шул алмаштар күплек һанда нисек була? </a:t>
            </a:r>
            <a:endParaRPr lang="ru-RU" sz="2400"/>
          </a:p>
        </p:txBody>
      </p:sp>
      <p:pic>
        <p:nvPicPr>
          <p:cNvPr id="6152" name="Содержимое 3" descr="0010-010-Novogodnjaja-jolka.jpg"/>
          <p:cNvPicPr>
            <a:picLocks noChangeAspect="1"/>
          </p:cNvPicPr>
          <p:nvPr/>
        </p:nvPicPr>
        <p:blipFill>
          <a:blip r:embed="rId3" cstate="print"/>
          <a:srcRect t="42708" r="69531" b="8333"/>
          <a:stretch>
            <a:fillRect/>
          </a:stretch>
        </p:blipFill>
        <p:spPr bwMode="auto">
          <a:xfrm>
            <a:off x="0" y="4086225"/>
            <a:ext cx="18573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57188" y="2571750"/>
          <a:ext cx="630237" cy="552450"/>
        </p:xfrm>
        <a:graphic>
          <a:graphicData uri="http://schemas.openxmlformats.org/presentationml/2006/ole">
            <p:oleObj spid="_x0000_s6146" name="CorelDRAW" r:id="rId4" imgW="1876320" imgH="1647720" progId="">
              <p:embed/>
            </p:oleObj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6929438" y="3929063"/>
          <a:ext cx="1143000" cy="1001712"/>
        </p:xfrm>
        <a:graphic>
          <a:graphicData uri="http://schemas.openxmlformats.org/presentationml/2006/ole">
            <p:oleObj spid="_x0000_s6147" name="CorelDRAW" r:id="rId5" imgW="1876320" imgH="1647720" progId="">
              <p:embed/>
            </p:oleObj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1500188" y="4143375"/>
          <a:ext cx="630237" cy="552450"/>
        </p:xfrm>
        <a:graphic>
          <a:graphicData uri="http://schemas.openxmlformats.org/presentationml/2006/ole">
            <p:oleObj spid="_x0000_s6148" name="CorelDRAW" r:id="rId6" imgW="1876320" imgH="1647720" progId="">
              <p:embed/>
            </p:oleObj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7500938" y="1571625"/>
          <a:ext cx="630237" cy="552450"/>
        </p:xfrm>
        <a:graphic>
          <a:graphicData uri="http://schemas.openxmlformats.org/presentationml/2006/ole">
            <p:oleObj spid="_x0000_s6149" name="CorelDRAW" r:id="rId7" imgW="1876320" imgH="1647720" progId="">
              <p:embed/>
            </p:oleObj>
          </a:graphicData>
        </a:graphic>
      </p:graphicFrame>
      <p:pic>
        <p:nvPicPr>
          <p:cNvPr id="6153" name="Picture 22" descr="http://dob.1september.ru/2005/22/2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14500" y="5494338"/>
            <a:ext cx="1643063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313</Words>
  <Application>Microsoft Office PowerPoint</Application>
  <PresentationFormat>Экран (4:3)</PresentationFormat>
  <Paragraphs>92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CorelDRAW</vt:lpstr>
      <vt:lpstr>Слайд 1</vt:lpstr>
      <vt:lpstr>Слайд 2</vt:lpstr>
      <vt:lpstr>Слайд 3</vt:lpstr>
      <vt:lpstr>Слайд 4</vt:lpstr>
      <vt:lpstr>    Ҡыш бабай беҙгә килгән, Бүләктәр ул килтергән. Ҡарһылыу бөтәһенә  Бүләктәрен өләшкән.    </vt:lpstr>
      <vt:lpstr>  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Өй эше: 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илиш</dc:creator>
  <cp:lastModifiedBy>илиш</cp:lastModifiedBy>
  <cp:revision>90</cp:revision>
  <dcterms:modified xsi:type="dcterms:W3CDTF">2022-01-05T20:34:05Z</dcterms:modified>
</cp:coreProperties>
</file>